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hyperlink" Target="http://www.bordadosmonterrey.com.mx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4.png"/><Relationship Id="rId11" Type="http://schemas.openxmlformats.org/officeDocument/2006/relationships/image" Target="../media/image18.png"/><Relationship Id="rId12" Type="http://schemas.openxmlformats.org/officeDocument/2006/relationships/image" Target="../media/image6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hyperlink" Target="http://www.bordadosmonterrey.com.mx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4.png"/><Relationship Id="rId11" Type="http://schemas.openxmlformats.org/officeDocument/2006/relationships/image" Target="../media/image18.png"/><Relationship Id="rId12" Type="http://schemas.openxmlformats.org/officeDocument/2006/relationships/image" Target="../media/image6.png"/><Relationship Id="rId13" Type="http://schemas.openxmlformats.org/officeDocument/2006/relationships/image" Target="../media/image1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hyperlink" Target="http://www.bordadosmonterrey.com.mx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image" Target="../media/image49.png"/><Relationship Id="rId20" Type="http://schemas.openxmlformats.org/officeDocument/2006/relationships/image" Target="../media/image50.png"/><Relationship Id="rId21" Type="http://schemas.openxmlformats.org/officeDocument/2006/relationships/hyperlink" Target="http://www.bordadosmonterrey.com.mx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4.png"/><Relationship Id="rId10" Type="http://schemas.openxmlformats.org/officeDocument/2006/relationships/image" Target="../media/image58.png"/><Relationship Id="rId11" Type="http://schemas.openxmlformats.org/officeDocument/2006/relationships/image" Target="../media/image6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hyperlink" Target="http://www.bordadosmonterrey.com.mx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73.png"/><Relationship Id="rId14" Type="http://schemas.openxmlformats.org/officeDocument/2006/relationships/image" Target="../media/image74.png"/><Relationship Id="rId15" Type="http://schemas.openxmlformats.org/officeDocument/2006/relationships/image" Target="../media/image75.png"/><Relationship Id="rId16" Type="http://schemas.openxmlformats.org/officeDocument/2006/relationships/image" Target="../media/image50.png"/><Relationship Id="rId17" Type="http://schemas.openxmlformats.org/officeDocument/2006/relationships/hyperlink" Target="http://www.bordadosmonterrey.com.mx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jpg"/><Relationship Id="rId3" Type="http://schemas.openxmlformats.org/officeDocument/2006/relationships/image" Target="../media/image4.png"/><Relationship Id="rId4" Type="http://schemas.openxmlformats.org/officeDocument/2006/relationships/image" Target="../media/image58.png"/><Relationship Id="rId5" Type="http://schemas.openxmlformats.org/officeDocument/2006/relationships/image" Target="../media/image6.png"/><Relationship Id="rId6" Type="http://schemas.openxmlformats.org/officeDocument/2006/relationships/image" Target="../media/image59.png"/><Relationship Id="rId7" Type="http://schemas.openxmlformats.org/officeDocument/2006/relationships/image" Target="../media/image77.png"/><Relationship Id="rId8" Type="http://schemas.openxmlformats.org/officeDocument/2006/relationships/image" Target="../media/image61.png"/><Relationship Id="rId9" Type="http://schemas.openxmlformats.org/officeDocument/2006/relationships/hyperlink" Target="http://www.bordadosmonterrey.com.mx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Relationship Id="rId3" Type="http://schemas.openxmlformats.org/officeDocument/2006/relationships/image" Target="../media/image4.png"/><Relationship Id="rId4" Type="http://schemas.openxmlformats.org/officeDocument/2006/relationships/image" Target="../media/image58.png"/><Relationship Id="rId5" Type="http://schemas.openxmlformats.org/officeDocument/2006/relationships/image" Target="../media/image6.png"/><Relationship Id="rId6" Type="http://schemas.openxmlformats.org/officeDocument/2006/relationships/image" Target="../media/image59.png"/><Relationship Id="rId7" Type="http://schemas.openxmlformats.org/officeDocument/2006/relationships/image" Target="../media/image79.png"/><Relationship Id="rId8" Type="http://schemas.openxmlformats.org/officeDocument/2006/relationships/image" Target="../media/image61.png"/><Relationship Id="rId9" Type="http://schemas.openxmlformats.org/officeDocument/2006/relationships/hyperlink" Target="http://www.bordadosmonterrey.com.mx/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61.png"/><Relationship Id="rId16" Type="http://schemas.openxmlformats.org/officeDocument/2006/relationships/hyperlink" Target="http://www.bordadosmonterrey.com.mx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962" y="541526"/>
            <a:ext cx="7338695" cy="8978265"/>
            <a:chOff x="216962" y="541526"/>
            <a:chExt cx="7338695" cy="8978265"/>
          </a:xfrm>
        </p:grpSpPr>
        <p:sp>
          <p:nvSpPr>
            <p:cNvPr id="3" name="object 3"/>
            <p:cNvSpPr/>
            <p:nvPr/>
          </p:nvSpPr>
          <p:spPr>
            <a:xfrm>
              <a:off x="216962" y="541526"/>
              <a:ext cx="7338477" cy="89780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3275" y="2088184"/>
              <a:ext cx="313055" cy="2137410"/>
            </a:xfrm>
            <a:custGeom>
              <a:avLst/>
              <a:gdLst/>
              <a:ahLst/>
              <a:cxnLst/>
              <a:rect l="l" t="t" r="r" b="b"/>
              <a:pathLst>
                <a:path w="313055" h="2137410">
                  <a:moveTo>
                    <a:pt x="222375" y="0"/>
                  </a:moveTo>
                  <a:lnTo>
                    <a:pt x="90539" y="0"/>
                  </a:lnTo>
                  <a:lnTo>
                    <a:pt x="55300" y="7115"/>
                  </a:lnTo>
                  <a:lnTo>
                    <a:pt x="26521" y="26519"/>
                  </a:lnTo>
                  <a:lnTo>
                    <a:pt x="7116" y="55297"/>
                  </a:lnTo>
                  <a:lnTo>
                    <a:pt x="0" y="90538"/>
                  </a:lnTo>
                  <a:lnTo>
                    <a:pt x="0" y="2046554"/>
                  </a:lnTo>
                  <a:lnTo>
                    <a:pt x="7116" y="2081794"/>
                  </a:lnTo>
                  <a:lnTo>
                    <a:pt x="26521" y="2110573"/>
                  </a:lnTo>
                  <a:lnTo>
                    <a:pt x="55300" y="2129977"/>
                  </a:lnTo>
                  <a:lnTo>
                    <a:pt x="90539" y="2137092"/>
                  </a:lnTo>
                  <a:lnTo>
                    <a:pt x="222375" y="2137092"/>
                  </a:lnTo>
                  <a:lnTo>
                    <a:pt x="257623" y="2129977"/>
                  </a:lnTo>
                  <a:lnTo>
                    <a:pt x="286402" y="2110573"/>
                  </a:lnTo>
                  <a:lnTo>
                    <a:pt x="305802" y="2081794"/>
                  </a:lnTo>
                  <a:lnTo>
                    <a:pt x="312915" y="2046554"/>
                  </a:lnTo>
                  <a:lnTo>
                    <a:pt x="312915" y="90538"/>
                  </a:lnTo>
                  <a:lnTo>
                    <a:pt x="305802" y="55297"/>
                  </a:lnTo>
                  <a:lnTo>
                    <a:pt x="286402" y="26519"/>
                  </a:lnTo>
                  <a:lnTo>
                    <a:pt x="257623" y="7115"/>
                  </a:lnTo>
                  <a:lnTo>
                    <a:pt x="222375" y="0"/>
                  </a:lnTo>
                  <a:close/>
                </a:path>
              </a:pathLst>
            </a:custGeom>
            <a:solidFill>
              <a:srgbClr val="1B36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61289" y="2231009"/>
              <a:ext cx="210185" cy="1925320"/>
            </a:xfrm>
            <a:custGeom>
              <a:avLst/>
              <a:gdLst/>
              <a:ahLst/>
              <a:cxnLst/>
              <a:rect l="l" t="t" r="r" b="b"/>
              <a:pathLst>
                <a:path w="210184" h="1925320">
                  <a:moveTo>
                    <a:pt x="64688" y="1807565"/>
                  </a:moveTo>
                  <a:lnTo>
                    <a:pt x="42851" y="1811584"/>
                  </a:lnTo>
                  <a:lnTo>
                    <a:pt x="26675" y="1823270"/>
                  </a:lnTo>
                  <a:lnTo>
                    <a:pt x="16628" y="1842064"/>
                  </a:lnTo>
                  <a:lnTo>
                    <a:pt x="13176" y="1867408"/>
                  </a:lnTo>
                  <a:lnTo>
                    <a:pt x="13176" y="1925066"/>
                  </a:lnTo>
                  <a:lnTo>
                    <a:pt x="166593" y="1925066"/>
                  </a:lnTo>
                  <a:lnTo>
                    <a:pt x="166593" y="1907540"/>
                  </a:lnTo>
                  <a:lnTo>
                    <a:pt x="29394" y="1907540"/>
                  </a:lnTo>
                  <a:lnTo>
                    <a:pt x="29477" y="1867408"/>
                  </a:lnTo>
                  <a:lnTo>
                    <a:pt x="31673" y="1849602"/>
                  </a:lnTo>
                  <a:lnTo>
                    <a:pt x="38450" y="1835907"/>
                  </a:lnTo>
                  <a:lnTo>
                    <a:pt x="49630" y="1827395"/>
                  </a:lnTo>
                  <a:lnTo>
                    <a:pt x="65120" y="1824469"/>
                  </a:lnTo>
                  <a:lnTo>
                    <a:pt x="104627" y="1824469"/>
                  </a:lnTo>
                  <a:lnTo>
                    <a:pt x="103964" y="1823270"/>
                  </a:lnTo>
                  <a:lnTo>
                    <a:pt x="87242" y="1811584"/>
                  </a:lnTo>
                  <a:lnTo>
                    <a:pt x="64688" y="1807565"/>
                  </a:lnTo>
                  <a:close/>
                </a:path>
                <a:path w="210184" h="1925320">
                  <a:moveTo>
                    <a:pt x="104627" y="1824469"/>
                  </a:moveTo>
                  <a:lnTo>
                    <a:pt x="65120" y="1824469"/>
                  </a:lnTo>
                  <a:lnTo>
                    <a:pt x="81010" y="1827395"/>
                  </a:lnTo>
                  <a:lnTo>
                    <a:pt x="92462" y="1835907"/>
                  </a:lnTo>
                  <a:lnTo>
                    <a:pt x="99393" y="1849602"/>
                  </a:lnTo>
                  <a:lnTo>
                    <a:pt x="101637" y="1867408"/>
                  </a:lnTo>
                  <a:lnTo>
                    <a:pt x="101721" y="1907540"/>
                  </a:lnTo>
                  <a:lnTo>
                    <a:pt x="117936" y="1907540"/>
                  </a:lnTo>
                  <a:lnTo>
                    <a:pt x="117936" y="1867408"/>
                  </a:lnTo>
                  <a:lnTo>
                    <a:pt x="114360" y="1842064"/>
                  </a:lnTo>
                  <a:lnTo>
                    <a:pt x="104627" y="1824469"/>
                  </a:lnTo>
                  <a:close/>
                </a:path>
                <a:path w="210184" h="1925320">
                  <a:moveTo>
                    <a:pt x="166593" y="1762645"/>
                  </a:moveTo>
                  <a:lnTo>
                    <a:pt x="3920" y="1762645"/>
                  </a:lnTo>
                  <a:lnTo>
                    <a:pt x="3920" y="1779727"/>
                  </a:lnTo>
                  <a:lnTo>
                    <a:pt x="166593" y="1779727"/>
                  </a:lnTo>
                  <a:lnTo>
                    <a:pt x="166593" y="1762645"/>
                  </a:lnTo>
                  <a:close/>
                </a:path>
                <a:path w="210184" h="1925320">
                  <a:moveTo>
                    <a:pt x="112906" y="1648612"/>
                  </a:moveTo>
                  <a:lnTo>
                    <a:pt x="99294" y="1648612"/>
                  </a:lnTo>
                  <a:lnTo>
                    <a:pt x="99377" y="1687207"/>
                  </a:lnTo>
                  <a:lnTo>
                    <a:pt x="101710" y="1704787"/>
                  </a:lnTo>
                  <a:lnTo>
                    <a:pt x="108354" y="1718357"/>
                  </a:lnTo>
                  <a:lnTo>
                    <a:pt x="118748" y="1726836"/>
                  </a:lnTo>
                  <a:lnTo>
                    <a:pt x="132419" y="1729765"/>
                  </a:lnTo>
                  <a:lnTo>
                    <a:pt x="146174" y="1726994"/>
                  </a:lnTo>
                  <a:lnTo>
                    <a:pt x="157234" y="1719103"/>
                  </a:lnTo>
                  <a:lnTo>
                    <a:pt x="160427" y="1713738"/>
                  </a:lnTo>
                  <a:lnTo>
                    <a:pt x="131732" y="1713738"/>
                  </a:lnTo>
                  <a:lnTo>
                    <a:pt x="123337" y="1711862"/>
                  </a:lnTo>
                  <a:lnTo>
                    <a:pt x="117472" y="1706287"/>
                  </a:lnTo>
                  <a:lnTo>
                    <a:pt x="114030" y="1697091"/>
                  </a:lnTo>
                  <a:lnTo>
                    <a:pt x="112906" y="1684350"/>
                  </a:lnTo>
                  <a:lnTo>
                    <a:pt x="112906" y="1648612"/>
                  </a:lnTo>
                  <a:close/>
                </a:path>
                <a:path w="210184" h="1925320">
                  <a:moveTo>
                    <a:pt x="166593" y="1631530"/>
                  </a:moveTo>
                  <a:lnTo>
                    <a:pt x="90288" y="1631772"/>
                  </a:lnTo>
                  <a:lnTo>
                    <a:pt x="53387" y="1657307"/>
                  </a:lnTo>
                  <a:lnTo>
                    <a:pt x="50645" y="1676260"/>
                  </a:lnTo>
                  <a:lnTo>
                    <a:pt x="51691" y="1689838"/>
                  </a:lnTo>
                  <a:lnTo>
                    <a:pt x="54730" y="1701612"/>
                  </a:lnTo>
                  <a:lnTo>
                    <a:pt x="59609" y="1712486"/>
                  </a:lnTo>
                  <a:lnTo>
                    <a:pt x="66178" y="1723364"/>
                  </a:lnTo>
                  <a:lnTo>
                    <a:pt x="78235" y="1716163"/>
                  </a:lnTo>
                  <a:lnTo>
                    <a:pt x="72554" y="1707137"/>
                  </a:lnTo>
                  <a:lnTo>
                    <a:pt x="68359" y="1698091"/>
                  </a:lnTo>
                  <a:lnTo>
                    <a:pt x="65761" y="1688931"/>
                  </a:lnTo>
                  <a:lnTo>
                    <a:pt x="64871" y="1679562"/>
                  </a:lnTo>
                  <a:lnTo>
                    <a:pt x="66747" y="1666127"/>
                  </a:lnTo>
                  <a:lnTo>
                    <a:pt x="72141" y="1656443"/>
                  </a:lnTo>
                  <a:lnTo>
                    <a:pt x="80705" y="1650581"/>
                  </a:lnTo>
                  <a:lnTo>
                    <a:pt x="92087" y="1648612"/>
                  </a:lnTo>
                  <a:lnTo>
                    <a:pt x="112906" y="1648612"/>
                  </a:lnTo>
                  <a:lnTo>
                    <a:pt x="112906" y="1648434"/>
                  </a:lnTo>
                  <a:lnTo>
                    <a:pt x="148896" y="1648434"/>
                  </a:lnTo>
                  <a:lnTo>
                    <a:pt x="148633" y="1648180"/>
                  </a:lnTo>
                  <a:lnTo>
                    <a:pt x="166593" y="1648180"/>
                  </a:lnTo>
                  <a:lnTo>
                    <a:pt x="166593" y="1631530"/>
                  </a:lnTo>
                  <a:close/>
                </a:path>
                <a:path w="210184" h="1925320">
                  <a:moveTo>
                    <a:pt x="148896" y="1648434"/>
                  </a:moveTo>
                  <a:lnTo>
                    <a:pt x="126885" y="1648434"/>
                  </a:lnTo>
                  <a:lnTo>
                    <a:pt x="137911" y="1653580"/>
                  </a:lnTo>
                  <a:lnTo>
                    <a:pt x="146110" y="1662129"/>
                  </a:lnTo>
                  <a:lnTo>
                    <a:pt x="151220" y="1673525"/>
                  </a:lnTo>
                  <a:lnTo>
                    <a:pt x="152981" y="1687207"/>
                  </a:lnTo>
                  <a:lnTo>
                    <a:pt x="151452" y="1698194"/>
                  </a:lnTo>
                  <a:lnTo>
                    <a:pt x="147134" y="1706554"/>
                  </a:lnTo>
                  <a:lnTo>
                    <a:pt x="140426" y="1711873"/>
                  </a:lnTo>
                  <a:lnTo>
                    <a:pt x="131732" y="1713738"/>
                  </a:lnTo>
                  <a:lnTo>
                    <a:pt x="160427" y="1713738"/>
                  </a:lnTo>
                  <a:lnTo>
                    <a:pt x="164600" y="1706726"/>
                  </a:lnTo>
                  <a:lnTo>
                    <a:pt x="167278" y="1690497"/>
                  </a:lnTo>
                  <a:lnTo>
                    <a:pt x="166121" y="1677419"/>
                  </a:lnTo>
                  <a:lnTo>
                    <a:pt x="162640" y="1665890"/>
                  </a:lnTo>
                  <a:lnTo>
                    <a:pt x="156816" y="1656085"/>
                  </a:lnTo>
                  <a:lnTo>
                    <a:pt x="148896" y="1648434"/>
                  </a:lnTo>
                  <a:close/>
                </a:path>
                <a:path w="210184" h="1925320">
                  <a:moveTo>
                    <a:pt x="198092" y="1570761"/>
                  </a:moveTo>
                  <a:lnTo>
                    <a:pt x="165722" y="1570761"/>
                  </a:lnTo>
                  <a:lnTo>
                    <a:pt x="176659" y="1575612"/>
                  </a:lnTo>
                  <a:lnTo>
                    <a:pt x="183903" y="1579576"/>
                  </a:lnTo>
                  <a:lnTo>
                    <a:pt x="189112" y="1584490"/>
                  </a:lnTo>
                  <a:lnTo>
                    <a:pt x="192258" y="1590232"/>
                  </a:lnTo>
                  <a:lnTo>
                    <a:pt x="193169" y="1595805"/>
                  </a:lnTo>
                  <a:lnTo>
                    <a:pt x="193200" y="1602675"/>
                  </a:lnTo>
                  <a:lnTo>
                    <a:pt x="191574" y="1607616"/>
                  </a:lnTo>
                  <a:lnTo>
                    <a:pt x="187844" y="1612887"/>
                  </a:lnTo>
                  <a:lnTo>
                    <a:pt x="201456" y="1620100"/>
                  </a:lnTo>
                  <a:lnTo>
                    <a:pt x="205168" y="1614695"/>
                  </a:lnTo>
                  <a:lnTo>
                    <a:pt x="207761" y="1608929"/>
                  </a:lnTo>
                  <a:lnTo>
                    <a:pt x="209283" y="1602675"/>
                  </a:lnTo>
                  <a:lnTo>
                    <a:pt x="209779" y="1595805"/>
                  </a:lnTo>
                  <a:lnTo>
                    <a:pt x="208069" y="1584932"/>
                  </a:lnTo>
                  <a:lnTo>
                    <a:pt x="202992" y="1575436"/>
                  </a:lnTo>
                  <a:lnTo>
                    <a:pt x="198092" y="1570761"/>
                  </a:lnTo>
                  <a:close/>
                </a:path>
                <a:path w="210184" h="1925320">
                  <a:moveTo>
                    <a:pt x="51267" y="1508074"/>
                  </a:moveTo>
                  <a:lnTo>
                    <a:pt x="51267" y="1525651"/>
                  </a:lnTo>
                  <a:lnTo>
                    <a:pt x="147330" y="1562252"/>
                  </a:lnTo>
                  <a:lnTo>
                    <a:pt x="51267" y="1600593"/>
                  </a:lnTo>
                  <a:lnTo>
                    <a:pt x="51267" y="1618551"/>
                  </a:lnTo>
                  <a:lnTo>
                    <a:pt x="165722" y="1570761"/>
                  </a:lnTo>
                  <a:lnTo>
                    <a:pt x="198092" y="1570761"/>
                  </a:lnTo>
                  <a:lnTo>
                    <a:pt x="194630" y="1567457"/>
                  </a:lnTo>
                  <a:lnTo>
                    <a:pt x="183064" y="1561134"/>
                  </a:lnTo>
                  <a:lnTo>
                    <a:pt x="51267" y="1508074"/>
                  </a:lnTo>
                  <a:close/>
                </a:path>
                <a:path w="210184" h="1925320">
                  <a:moveTo>
                    <a:pt x="115269" y="1392123"/>
                  </a:moveTo>
                  <a:lnTo>
                    <a:pt x="88733" y="1394567"/>
                  </a:lnTo>
                  <a:lnTo>
                    <a:pt x="68345" y="1404450"/>
                  </a:lnTo>
                  <a:lnTo>
                    <a:pt x="55263" y="1421650"/>
                  </a:lnTo>
                  <a:lnTo>
                    <a:pt x="50645" y="1446047"/>
                  </a:lnTo>
                  <a:lnTo>
                    <a:pt x="54992" y="1469151"/>
                  </a:lnTo>
                  <a:lnTo>
                    <a:pt x="66947" y="1487249"/>
                  </a:lnTo>
                  <a:lnTo>
                    <a:pt x="85325" y="1499061"/>
                  </a:lnTo>
                  <a:lnTo>
                    <a:pt x="108929" y="1503286"/>
                  </a:lnTo>
                  <a:lnTo>
                    <a:pt x="132570" y="1499085"/>
                  </a:lnTo>
                  <a:lnTo>
                    <a:pt x="151013" y="1487298"/>
                  </a:lnTo>
                  <a:lnTo>
                    <a:pt x="151618" y="1486382"/>
                  </a:lnTo>
                  <a:lnTo>
                    <a:pt x="101721" y="1486382"/>
                  </a:lnTo>
                  <a:lnTo>
                    <a:pt x="86526" y="1482167"/>
                  </a:lnTo>
                  <a:lnTo>
                    <a:pt x="74907" y="1473601"/>
                  </a:lnTo>
                  <a:lnTo>
                    <a:pt x="67483" y="1461341"/>
                  </a:lnTo>
                  <a:lnTo>
                    <a:pt x="64871" y="1446047"/>
                  </a:lnTo>
                  <a:lnTo>
                    <a:pt x="67483" y="1430660"/>
                  </a:lnTo>
                  <a:lnTo>
                    <a:pt x="74907" y="1418717"/>
                  </a:lnTo>
                  <a:lnTo>
                    <a:pt x="86526" y="1410792"/>
                  </a:lnTo>
                  <a:lnTo>
                    <a:pt x="101721" y="1407464"/>
                  </a:lnTo>
                  <a:lnTo>
                    <a:pt x="115269" y="1407464"/>
                  </a:lnTo>
                  <a:lnTo>
                    <a:pt x="115269" y="1392123"/>
                  </a:lnTo>
                  <a:close/>
                </a:path>
                <a:path w="210184" h="1925320">
                  <a:moveTo>
                    <a:pt x="115269" y="1407464"/>
                  </a:moveTo>
                  <a:lnTo>
                    <a:pt x="101721" y="1407464"/>
                  </a:lnTo>
                  <a:lnTo>
                    <a:pt x="101721" y="1486382"/>
                  </a:lnTo>
                  <a:lnTo>
                    <a:pt x="115269" y="1486382"/>
                  </a:lnTo>
                  <a:lnTo>
                    <a:pt x="115269" y="1407464"/>
                  </a:lnTo>
                  <a:close/>
                </a:path>
                <a:path w="210184" h="1925320">
                  <a:moveTo>
                    <a:pt x="148201" y="1399387"/>
                  </a:moveTo>
                  <a:lnTo>
                    <a:pt x="138319" y="1408772"/>
                  </a:lnTo>
                  <a:lnTo>
                    <a:pt x="144594" y="1416153"/>
                  </a:lnTo>
                  <a:lnTo>
                    <a:pt x="149191" y="1424678"/>
                  </a:lnTo>
                  <a:lnTo>
                    <a:pt x="152018" y="1434181"/>
                  </a:lnTo>
                  <a:lnTo>
                    <a:pt x="152981" y="1444498"/>
                  </a:lnTo>
                  <a:lnTo>
                    <a:pt x="150295" y="1460182"/>
                  </a:lnTo>
                  <a:lnTo>
                    <a:pt x="142675" y="1472850"/>
                  </a:lnTo>
                  <a:lnTo>
                    <a:pt x="130781" y="1481813"/>
                  </a:lnTo>
                  <a:lnTo>
                    <a:pt x="115269" y="1486382"/>
                  </a:lnTo>
                  <a:lnTo>
                    <a:pt x="151618" y="1486382"/>
                  </a:lnTo>
                  <a:lnTo>
                    <a:pt x="163003" y="1469146"/>
                  </a:lnTo>
                  <a:lnTo>
                    <a:pt x="167278" y="1445869"/>
                  </a:lnTo>
                  <a:lnTo>
                    <a:pt x="165992" y="1431989"/>
                  </a:lnTo>
                  <a:lnTo>
                    <a:pt x="162259" y="1419480"/>
                  </a:lnTo>
                  <a:lnTo>
                    <a:pt x="156266" y="1408545"/>
                  </a:lnTo>
                  <a:lnTo>
                    <a:pt x="148201" y="1399387"/>
                  </a:lnTo>
                  <a:close/>
                </a:path>
                <a:path w="210184" h="1925320">
                  <a:moveTo>
                    <a:pt x="166593" y="1345704"/>
                  </a:moveTo>
                  <a:lnTo>
                    <a:pt x="51267" y="1345704"/>
                  </a:lnTo>
                  <a:lnTo>
                    <a:pt x="51267" y="1362786"/>
                  </a:lnTo>
                  <a:lnTo>
                    <a:pt x="166593" y="1362786"/>
                  </a:lnTo>
                  <a:lnTo>
                    <a:pt x="166593" y="1345704"/>
                  </a:lnTo>
                  <a:close/>
                </a:path>
                <a:path w="210184" h="1925320">
                  <a:moveTo>
                    <a:pt x="67298" y="1304251"/>
                  </a:moveTo>
                  <a:lnTo>
                    <a:pt x="50645" y="1304251"/>
                  </a:lnTo>
                  <a:lnTo>
                    <a:pt x="52452" y="1317874"/>
                  </a:lnTo>
                  <a:lnTo>
                    <a:pt x="57517" y="1329402"/>
                  </a:lnTo>
                  <a:lnTo>
                    <a:pt x="65717" y="1338718"/>
                  </a:lnTo>
                  <a:lnTo>
                    <a:pt x="76928" y="1345704"/>
                  </a:lnTo>
                  <a:lnTo>
                    <a:pt x="105202" y="1345704"/>
                  </a:lnTo>
                  <a:lnTo>
                    <a:pt x="89413" y="1341811"/>
                  </a:lnTo>
                  <a:lnTo>
                    <a:pt x="77370" y="1333365"/>
                  </a:lnTo>
                  <a:lnTo>
                    <a:pt x="69767" y="1320724"/>
                  </a:lnTo>
                  <a:lnTo>
                    <a:pt x="67298" y="1304251"/>
                  </a:lnTo>
                  <a:close/>
                </a:path>
                <a:path w="210184" h="1925320">
                  <a:moveTo>
                    <a:pt x="112906" y="1215466"/>
                  </a:moveTo>
                  <a:lnTo>
                    <a:pt x="99294" y="1215466"/>
                  </a:lnTo>
                  <a:lnTo>
                    <a:pt x="99377" y="1254061"/>
                  </a:lnTo>
                  <a:lnTo>
                    <a:pt x="101710" y="1271641"/>
                  </a:lnTo>
                  <a:lnTo>
                    <a:pt x="108354" y="1285211"/>
                  </a:lnTo>
                  <a:lnTo>
                    <a:pt x="118748" y="1293690"/>
                  </a:lnTo>
                  <a:lnTo>
                    <a:pt x="132419" y="1296619"/>
                  </a:lnTo>
                  <a:lnTo>
                    <a:pt x="146174" y="1293848"/>
                  </a:lnTo>
                  <a:lnTo>
                    <a:pt x="157234" y="1285957"/>
                  </a:lnTo>
                  <a:lnTo>
                    <a:pt x="160427" y="1280591"/>
                  </a:lnTo>
                  <a:lnTo>
                    <a:pt x="131732" y="1280591"/>
                  </a:lnTo>
                  <a:lnTo>
                    <a:pt x="123337" y="1278716"/>
                  </a:lnTo>
                  <a:lnTo>
                    <a:pt x="117472" y="1273141"/>
                  </a:lnTo>
                  <a:lnTo>
                    <a:pt x="114030" y="1263945"/>
                  </a:lnTo>
                  <a:lnTo>
                    <a:pt x="112906" y="1251204"/>
                  </a:lnTo>
                  <a:lnTo>
                    <a:pt x="112906" y="1215466"/>
                  </a:lnTo>
                  <a:close/>
                </a:path>
                <a:path w="210184" h="1925320">
                  <a:moveTo>
                    <a:pt x="166593" y="1198384"/>
                  </a:moveTo>
                  <a:lnTo>
                    <a:pt x="90288" y="1198638"/>
                  </a:lnTo>
                  <a:lnTo>
                    <a:pt x="53387" y="1224166"/>
                  </a:lnTo>
                  <a:lnTo>
                    <a:pt x="50645" y="1243126"/>
                  </a:lnTo>
                  <a:lnTo>
                    <a:pt x="51691" y="1256698"/>
                  </a:lnTo>
                  <a:lnTo>
                    <a:pt x="54730" y="1268468"/>
                  </a:lnTo>
                  <a:lnTo>
                    <a:pt x="59609" y="1279340"/>
                  </a:lnTo>
                  <a:lnTo>
                    <a:pt x="66178" y="1290218"/>
                  </a:lnTo>
                  <a:lnTo>
                    <a:pt x="78235" y="1283017"/>
                  </a:lnTo>
                  <a:lnTo>
                    <a:pt x="72554" y="1273996"/>
                  </a:lnTo>
                  <a:lnTo>
                    <a:pt x="68359" y="1264950"/>
                  </a:lnTo>
                  <a:lnTo>
                    <a:pt x="65761" y="1255787"/>
                  </a:lnTo>
                  <a:lnTo>
                    <a:pt x="64871" y="1246416"/>
                  </a:lnTo>
                  <a:lnTo>
                    <a:pt x="66747" y="1232980"/>
                  </a:lnTo>
                  <a:lnTo>
                    <a:pt x="72141" y="1223297"/>
                  </a:lnTo>
                  <a:lnTo>
                    <a:pt x="80705" y="1217435"/>
                  </a:lnTo>
                  <a:lnTo>
                    <a:pt x="92087" y="1215466"/>
                  </a:lnTo>
                  <a:lnTo>
                    <a:pt x="112906" y="1215466"/>
                  </a:lnTo>
                  <a:lnTo>
                    <a:pt x="112906" y="1215288"/>
                  </a:lnTo>
                  <a:lnTo>
                    <a:pt x="148896" y="1215288"/>
                  </a:lnTo>
                  <a:lnTo>
                    <a:pt x="148633" y="1215034"/>
                  </a:lnTo>
                  <a:lnTo>
                    <a:pt x="166593" y="1215034"/>
                  </a:lnTo>
                  <a:lnTo>
                    <a:pt x="166593" y="1198384"/>
                  </a:lnTo>
                  <a:close/>
                </a:path>
                <a:path w="210184" h="1925320">
                  <a:moveTo>
                    <a:pt x="148896" y="1215288"/>
                  </a:moveTo>
                  <a:lnTo>
                    <a:pt x="126885" y="1215288"/>
                  </a:lnTo>
                  <a:lnTo>
                    <a:pt x="137911" y="1220434"/>
                  </a:lnTo>
                  <a:lnTo>
                    <a:pt x="146110" y="1228983"/>
                  </a:lnTo>
                  <a:lnTo>
                    <a:pt x="151220" y="1240379"/>
                  </a:lnTo>
                  <a:lnTo>
                    <a:pt x="152981" y="1254061"/>
                  </a:lnTo>
                  <a:lnTo>
                    <a:pt x="151452" y="1265048"/>
                  </a:lnTo>
                  <a:lnTo>
                    <a:pt x="147134" y="1273408"/>
                  </a:lnTo>
                  <a:lnTo>
                    <a:pt x="140426" y="1278727"/>
                  </a:lnTo>
                  <a:lnTo>
                    <a:pt x="131732" y="1280591"/>
                  </a:lnTo>
                  <a:lnTo>
                    <a:pt x="160427" y="1280591"/>
                  </a:lnTo>
                  <a:lnTo>
                    <a:pt x="164600" y="1273580"/>
                  </a:lnTo>
                  <a:lnTo>
                    <a:pt x="167278" y="1257350"/>
                  </a:lnTo>
                  <a:lnTo>
                    <a:pt x="166121" y="1244273"/>
                  </a:lnTo>
                  <a:lnTo>
                    <a:pt x="162640" y="1232744"/>
                  </a:lnTo>
                  <a:lnTo>
                    <a:pt x="156816" y="1222939"/>
                  </a:lnTo>
                  <a:lnTo>
                    <a:pt x="148896" y="1215288"/>
                  </a:lnTo>
                  <a:close/>
                </a:path>
                <a:path w="210184" h="1925320">
                  <a:moveTo>
                    <a:pt x="161173" y="1105865"/>
                  </a:moveTo>
                  <a:lnTo>
                    <a:pt x="136328" y="1105865"/>
                  </a:lnTo>
                  <a:lnTo>
                    <a:pt x="143873" y="1107900"/>
                  </a:lnTo>
                  <a:lnTo>
                    <a:pt x="149138" y="1113226"/>
                  </a:lnTo>
                  <a:lnTo>
                    <a:pt x="152224" y="1121068"/>
                  </a:lnTo>
                  <a:lnTo>
                    <a:pt x="153113" y="1129538"/>
                  </a:lnTo>
                  <a:lnTo>
                    <a:pt x="153170" y="1131277"/>
                  </a:lnTo>
                  <a:lnTo>
                    <a:pt x="152231" y="1140968"/>
                  </a:lnTo>
                  <a:lnTo>
                    <a:pt x="149339" y="1151197"/>
                  </a:lnTo>
                  <a:lnTo>
                    <a:pt x="144711" y="1160741"/>
                  </a:lnTo>
                  <a:lnTo>
                    <a:pt x="138506" y="1168996"/>
                  </a:lnTo>
                  <a:lnTo>
                    <a:pt x="151060" y="1175575"/>
                  </a:lnTo>
                  <a:lnTo>
                    <a:pt x="158022" y="1166330"/>
                  </a:lnTo>
                  <a:lnTo>
                    <a:pt x="163105" y="1155479"/>
                  </a:lnTo>
                  <a:lnTo>
                    <a:pt x="166220" y="1143601"/>
                  </a:lnTo>
                  <a:lnTo>
                    <a:pt x="167278" y="1131277"/>
                  </a:lnTo>
                  <a:lnTo>
                    <a:pt x="165342" y="1115332"/>
                  </a:lnTo>
                  <a:lnTo>
                    <a:pt x="161173" y="1105865"/>
                  </a:lnTo>
                  <a:close/>
                </a:path>
                <a:path w="210184" h="1925320">
                  <a:moveTo>
                    <a:pt x="60958" y="1092695"/>
                  </a:moveTo>
                  <a:lnTo>
                    <a:pt x="56607" y="1100600"/>
                  </a:lnTo>
                  <a:lnTo>
                    <a:pt x="53277" y="1109578"/>
                  </a:lnTo>
                  <a:lnTo>
                    <a:pt x="51146" y="1119325"/>
                  </a:lnTo>
                  <a:lnTo>
                    <a:pt x="50396" y="1129538"/>
                  </a:lnTo>
                  <a:lnTo>
                    <a:pt x="52214" y="1144699"/>
                  </a:lnTo>
                  <a:lnTo>
                    <a:pt x="57860" y="1157511"/>
                  </a:lnTo>
                  <a:lnTo>
                    <a:pt x="67618" y="1166372"/>
                  </a:lnTo>
                  <a:lnTo>
                    <a:pt x="81774" y="1169682"/>
                  </a:lnTo>
                  <a:lnTo>
                    <a:pt x="103554" y="1159689"/>
                  </a:lnTo>
                  <a:lnTo>
                    <a:pt x="106477" y="1153401"/>
                  </a:lnTo>
                  <a:lnTo>
                    <a:pt x="80471" y="1153401"/>
                  </a:lnTo>
                  <a:lnTo>
                    <a:pt x="73392" y="1151663"/>
                  </a:lnTo>
                  <a:lnTo>
                    <a:pt x="68545" y="1146871"/>
                  </a:lnTo>
                  <a:lnTo>
                    <a:pt x="65761" y="1139658"/>
                  </a:lnTo>
                  <a:lnTo>
                    <a:pt x="64933" y="1131277"/>
                  </a:lnTo>
                  <a:lnTo>
                    <a:pt x="64959" y="1129538"/>
                  </a:lnTo>
                  <a:lnTo>
                    <a:pt x="65514" y="1122487"/>
                  </a:lnTo>
                  <a:lnTo>
                    <a:pt x="67351" y="1114317"/>
                  </a:lnTo>
                  <a:lnTo>
                    <a:pt x="70248" y="1106470"/>
                  </a:lnTo>
                  <a:lnTo>
                    <a:pt x="74070" y="1099273"/>
                  </a:lnTo>
                  <a:lnTo>
                    <a:pt x="60958" y="1092695"/>
                  </a:lnTo>
                  <a:close/>
                </a:path>
                <a:path w="210184" h="1925320">
                  <a:moveTo>
                    <a:pt x="134589" y="1088961"/>
                  </a:moveTo>
                  <a:lnTo>
                    <a:pt x="112311" y="1099030"/>
                  </a:lnTo>
                  <a:lnTo>
                    <a:pt x="101752" y="1121181"/>
                  </a:lnTo>
                  <a:lnTo>
                    <a:pt x="94082" y="1143332"/>
                  </a:lnTo>
                  <a:lnTo>
                    <a:pt x="80471" y="1153401"/>
                  </a:lnTo>
                  <a:lnTo>
                    <a:pt x="106477" y="1153401"/>
                  </a:lnTo>
                  <a:lnTo>
                    <a:pt x="113830" y="1137583"/>
                  </a:lnTo>
                  <a:lnTo>
                    <a:pt x="121715" y="1115572"/>
                  </a:lnTo>
                  <a:lnTo>
                    <a:pt x="136328" y="1105865"/>
                  </a:lnTo>
                  <a:lnTo>
                    <a:pt x="161173" y="1105865"/>
                  </a:lnTo>
                  <a:lnTo>
                    <a:pt x="159392" y="1101823"/>
                  </a:lnTo>
                  <a:lnTo>
                    <a:pt x="149213" y="1092462"/>
                  </a:lnTo>
                  <a:lnTo>
                    <a:pt x="134589" y="1088961"/>
                  </a:lnTo>
                  <a:close/>
                </a:path>
                <a:path w="210184" h="1925320">
                  <a:moveTo>
                    <a:pt x="65991" y="873531"/>
                  </a:moveTo>
                  <a:lnTo>
                    <a:pt x="43478" y="877591"/>
                  </a:lnTo>
                  <a:lnTo>
                    <a:pt x="26907" y="889415"/>
                  </a:lnTo>
                  <a:lnTo>
                    <a:pt x="16675" y="908475"/>
                  </a:lnTo>
                  <a:lnTo>
                    <a:pt x="13176" y="934237"/>
                  </a:lnTo>
                  <a:lnTo>
                    <a:pt x="13176" y="997178"/>
                  </a:lnTo>
                  <a:lnTo>
                    <a:pt x="166593" y="997178"/>
                  </a:lnTo>
                  <a:lnTo>
                    <a:pt x="166593" y="967790"/>
                  </a:lnTo>
                  <a:lnTo>
                    <a:pt x="38775" y="967790"/>
                  </a:lnTo>
                  <a:lnTo>
                    <a:pt x="38775" y="935786"/>
                  </a:lnTo>
                  <a:lnTo>
                    <a:pt x="40507" y="921161"/>
                  </a:lnTo>
                  <a:lnTo>
                    <a:pt x="45734" y="910358"/>
                  </a:lnTo>
                  <a:lnTo>
                    <a:pt x="54502" y="903664"/>
                  </a:lnTo>
                  <a:lnTo>
                    <a:pt x="66859" y="901369"/>
                  </a:lnTo>
                  <a:lnTo>
                    <a:pt x="113644" y="901369"/>
                  </a:lnTo>
                  <a:lnTo>
                    <a:pt x="106846" y="889415"/>
                  </a:lnTo>
                  <a:lnTo>
                    <a:pt x="89436" y="877591"/>
                  </a:lnTo>
                  <a:lnTo>
                    <a:pt x="65991" y="873531"/>
                  </a:lnTo>
                  <a:close/>
                </a:path>
                <a:path w="210184" h="1925320">
                  <a:moveTo>
                    <a:pt x="113644" y="901369"/>
                  </a:moveTo>
                  <a:lnTo>
                    <a:pt x="66859" y="901369"/>
                  </a:lnTo>
                  <a:lnTo>
                    <a:pt x="79471" y="903664"/>
                  </a:lnTo>
                  <a:lnTo>
                    <a:pt x="88437" y="910358"/>
                  </a:lnTo>
                  <a:lnTo>
                    <a:pt x="93791" y="921161"/>
                  </a:lnTo>
                  <a:lnTo>
                    <a:pt x="95568" y="935786"/>
                  </a:lnTo>
                  <a:lnTo>
                    <a:pt x="95568" y="967790"/>
                  </a:lnTo>
                  <a:lnTo>
                    <a:pt x="121417" y="967790"/>
                  </a:lnTo>
                  <a:lnTo>
                    <a:pt x="121417" y="934237"/>
                  </a:lnTo>
                  <a:lnTo>
                    <a:pt x="117685" y="908475"/>
                  </a:lnTo>
                  <a:lnTo>
                    <a:pt x="113644" y="901369"/>
                  </a:lnTo>
                  <a:close/>
                </a:path>
                <a:path w="210184" h="1925320">
                  <a:moveTo>
                    <a:pt x="166593" y="821829"/>
                  </a:moveTo>
                  <a:lnTo>
                    <a:pt x="49338" y="821829"/>
                  </a:lnTo>
                  <a:lnTo>
                    <a:pt x="49338" y="850290"/>
                  </a:lnTo>
                  <a:lnTo>
                    <a:pt x="166593" y="850290"/>
                  </a:lnTo>
                  <a:lnTo>
                    <a:pt x="166593" y="821829"/>
                  </a:lnTo>
                  <a:close/>
                </a:path>
                <a:path w="210184" h="1925320">
                  <a:moveTo>
                    <a:pt x="75808" y="781939"/>
                  </a:moveTo>
                  <a:lnTo>
                    <a:pt x="48218" y="781939"/>
                  </a:lnTo>
                  <a:lnTo>
                    <a:pt x="49864" y="794719"/>
                  </a:lnTo>
                  <a:lnTo>
                    <a:pt x="54393" y="805732"/>
                  </a:lnTo>
                  <a:lnTo>
                    <a:pt x="61755" y="814821"/>
                  </a:lnTo>
                  <a:lnTo>
                    <a:pt x="71895" y="821829"/>
                  </a:lnTo>
                  <a:lnTo>
                    <a:pt x="110048" y="821829"/>
                  </a:lnTo>
                  <a:lnTo>
                    <a:pt x="95523" y="819073"/>
                  </a:lnTo>
                  <a:lnTo>
                    <a:pt x="84401" y="811156"/>
                  </a:lnTo>
                  <a:lnTo>
                    <a:pt x="77542" y="798603"/>
                  </a:lnTo>
                  <a:lnTo>
                    <a:pt x="75808" y="781939"/>
                  </a:lnTo>
                  <a:close/>
                </a:path>
                <a:path w="210184" h="1925320">
                  <a:moveTo>
                    <a:pt x="117936" y="656920"/>
                  </a:moveTo>
                  <a:lnTo>
                    <a:pt x="89126" y="658717"/>
                  </a:lnTo>
                  <a:lnTo>
                    <a:pt x="67241" y="668489"/>
                  </a:lnTo>
                  <a:lnTo>
                    <a:pt x="53336" y="686520"/>
                  </a:lnTo>
                  <a:lnTo>
                    <a:pt x="48467" y="713092"/>
                  </a:lnTo>
                  <a:lnTo>
                    <a:pt x="52792" y="737190"/>
                  </a:lnTo>
                  <a:lnTo>
                    <a:pt x="64988" y="756031"/>
                  </a:lnTo>
                  <a:lnTo>
                    <a:pt x="83884" y="768299"/>
                  </a:lnTo>
                  <a:lnTo>
                    <a:pt x="108309" y="772680"/>
                  </a:lnTo>
                  <a:lnTo>
                    <a:pt x="132481" y="768383"/>
                  </a:lnTo>
                  <a:lnTo>
                    <a:pt x="151246" y="756197"/>
                  </a:lnTo>
                  <a:lnTo>
                    <a:pt x="158940" y="744156"/>
                  </a:lnTo>
                  <a:lnTo>
                    <a:pt x="98863" y="744156"/>
                  </a:lnTo>
                  <a:lnTo>
                    <a:pt x="87131" y="740541"/>
                  </a:lnTo>
                  <a:lnTo>
                    <a:pt x="78224" y="733861"/>
                  </a:lnTo>
                  <a:lnTo>
                    <a:pt x="72568" y="724502"/>
                  </a:lnTo>
                  <a:lnTo>
                    <a:pt x="70630" y="713092"/>
                  </a:lnTo>
                  <a:lnTo>
                    <a:pt x="70661" y="712406"/>
                  </a:lnTo>
                  <a:lnTo>
                    <a:pt x="72568" y="700746"/>
                  </a:lnTo>
                  <a:lnTo>
                    <a:pt x="78224" y="691405"/>
                  </a:lnTo>
                  <a:lnTo>
                    <a:pt x="87131" y="685281"/>
                  </a:lnTo>
                  <a:lnTo>
                    <a:pt x="98863" y="682828"/>
                  </a:lnTo>
                  <a:lnTo>
                    <a:pt x="117936" y="682828"/>
                  </a:lnTo>
                  <a:lnTo>
                    <a:pt x="117936" y="656920"/>
                  </a:lnTo>
                  <a:close/>
                </a:path>
                <a:path w="210184" h="1925320">
                  <a:moveTo>
                    <a:pt x="117936" y="682828"/>
                  </a:moveTo>
                  <a:lnTo>
                    <a:pt x="98863" y="682828"/>
                  </a:lnTo>
                  <a:lnTo>
                    <a:pt x="98863" y="744156"/>
                  </a:lnTo>
                  <a:lnTo>
                    <a:pt x="158940" y="744156"/>
                  </a:lnTo>
                  <a:lnTo>
                    <a:pt x="159330" y="743546"/>
                  </a:lnTo>
                  <a:lnTo>
                    <a:pt x="117936" y="743546"/>
                  </a:lnTo>
                  <a:lnTo>
                    <a:pt x="117936" y="682828"/>
                  </a:lnTo>
                  <a:close/>
                </a:path>
                <a:path w="210184" h="1925320">
                  <a:moveTo>
                    <a:pt x="147514" y="663067"/>
                  </a:moveTo>
                  <a:lnTo>
                    <a:pt x="131547" y="678421"/>
                  </a:lnTo>
                  <a:lnTo>
                    <a:pt x="137186" y="685172"/>
                  </a:lnTo>
                  <a:lnTo>
                    <a:pt x="141293" y="692805"/>
                  </a:lnTo>
                  <a:lnTo>
                    <a:pt x="143804" y="701136"/>
                  </a:lnTo>
                  <a:lnTo>
                    <a:pt x="144655" y="709980"/>
                  </a:lnTo>
                  <a:lnTo>
                    <a:pt x="142822" y="721912"/>
                  </a:lnTo>
                  <a:lnTo>
                    <a:pt x="137540" y="731774"/>
                  </a:lnTo>
                  <a:lnTo>
                    <a:pt x="129136" y="739130"/>
                  </a:lnTo>
                  <a:lnTo>
                    <a:pt x="117936" y="743546"/>
                  </a:lnTo>
                  <a:lnTo>
                    <a:pt x="159330" y="743546"/>
                  </a:lnTo>
                  <a:lnTo>
                    <a:pt x="163395" y="737185"/>
                  </a:lnTo>
                  <a:lnTo>
                    <a:pt x="167713" y="712406"/>
                  </a:lnTo>
                  <a:lnTo>
                    <a:pt x="166348" y="697632"/>
                  </a:lnTo>
                  <a:lnTo>
                    <a:pt x="162391" y="684364"/>
                  </a:lnTo>
                  <a:lnTo>
                    <a:pt x="156044" y="672783"/>
                  </a:lnTo>
                  <a:lnTo>
                    <a:pt x="147514" y="663067"/>
                  </a:lnTo>
                  <a:close/>
                </a:path>
                <a:path w="210184" h="1925320">
                  <a:moveTo>
                    <a:pt x="166593" y="603732"/>
                  </a:moveTo>
                  <a:lnTo>
                    <a:pt x="49338" y="603732"/>
                  </a:lnTo>
                  <a:lnTo>
                    <a:pt x="49338" y="632193"/>
                  </a:lnTo>
                  <a:lnTo>
                    <a:pt x="166593" y="632193"/>
                  </a:lnTo>
                  <a:lnTo>
                    <a:pt x="166593" y="603732"/>
                  </a:lnTo>
                  <a:close/>
                </a:path>
                <a:path w="210184" h="1925320">
                  <a:moveTo>
                    <a:pt x="166593" y="435775"/>
                  </a:moveTo>
                  <a:lnTo>
                    <a:pt x="93394" y="435775"/>
                  </a:lnTo>
                  <a:lnTo>
                    <a:pt x="74592" y="438723"/>
                  </a:lnTo>
                  <a:lnTo>
                    <a:pt x="60368" y="447200"/>
                  </a:lnTo>
                  <a:lnTo>
                    <a:pt x="51362" y="460651"/>
                  </a:lnTo>
                  <a:lnTo>
                    <a:pt x="48218" y="478523"/>
                  </a:lnTo>
                  <a:lnTo>
                    <a:pt x="50029" y="492970"/>
                  </a:lnTo>
                  <a:lnTo>
                    <a:pt x="55202" y="505207"/>
                  </a:lnTo>
                  <a:lnTo>
                    <a:pt x="63905" y="515008"/>
                  </a:lnTo>
                  <a:lnTo>
                    <a:pt x="76305" y="522147"/>
                  </a:lnTo>
                  <a:lnTo>
                    <a:pt x="64420" y="527860"/>
                  </a:lnTo>
                  <a:lnTo>
                    <a:pt x="55598" y="536646"/>
                  </a:lnTo>
                  <a:lnTo>
                    <a:pt x="50107" y="548263"/>
                  </a:lnTo>
                  <a:lnTo>
                    <a:pt x="48218" y="562470"/>
                  </a:lnTo>
                  <a:lnTo>
                    <a:pt x="49693" y="575638"/>
                  </a:lnTo>
                  <a:lnTo>
                    <a:pt x="53866" y="587040"/>
                  </a:lnTo>
                  <a:lnTo>
                    <a:pt x="60918" y="596472"/>
                  </a:lnTo>
                  <a:lnTo>
                    <a:pt x="71028" y="603732"/>
                  </a:lnTo>
                  <a:lnTo>
                    <a:pt x="108741" y="603732"/>
                  </a:lnTo>
                  <a:lnTo>
                    <a:pt x="95510" y="601693"/>
                  </a:lnTo>
                  <a:lnTo>
                    <a:pt x="84945" y="595807"/>
                  </a:lnTo>
                  <a:lnTo>
                    <a:pt x="77827" y="586426"/>
                  </a:lnTo>
                  <a:lnTo>
                    <a:pt x="74937" y="573900"/>
                  </a:lnTo>
                  <a:lnTo>
                    <a:pt x="76780" y="563275"/>
                  </a:lnTo>
                  <a:lnTo>
                    <a:pt x="82084" y="555278"/>
                  </a:lnTo>
                  <a:lnTo>
                    <a:pt x="90511" y="550240"/>
                  </a:lnTo>
                  <a:lnTo>
                    <a:pt x="101721" y="548487"/>
                  </a:lnTo>
                  <a:lnTo>
                    <a:pt x="166593" y="548487"/>
                  </a:lnTo>
                  <a:lnTo>
                    <a:pt x="166593" y="519722"/>
                  </a:lnTo>
                  <a:lnTo>
                    <a:pt x="108741" y="519722"/>
                  </a:lnTo>
                  <a:lnTo>
                    <a:pt x="95510" y="517695"/>
                  </a:lnTo>
                  <a:lnTo>
                    <a:pt x="84945" y="511852"/>
                  </a:lnTo>
                  <a:lnTo>
                    <a:pt x="77827" y="502550"/>
                  </a:lnTo>
                  <a:lnTo>
                    <a:pt x="74937" y="490143"/>
                  </a:lnTo>
                  <a:lnTo>
                    <a:pt x="76780" y="479473"/>
                  </a:lnTo>
                  <a:lnTo>
                    <a:pt x="82084" y="471390"/>
                  </a:lnTo>
                  <a:lnTo>
                    <a:pt x="90511" y="466267"/>
                  </a:lnTo>
                  <a:lnTo>
                    <a:pt x="101721" y="464477"/>
                  </a:lnTo>
                  <a:lnTo>
                    <a:pt x="166593" y="464477"/>
                  </a:lnTo>
                  <a:lnTo>
                    <a:pt x="166593" y="435775"/>
                  </a:lnTo>
                  <a:close/>
                </a:path>
                <a:path w="210184" h="1925320">
                  <a:moveTo>
                    <a:pt x="24980" y="374446"/>
                  </a:moveTo>
                  <a:lnTo>
                    <a:pt x="6588" y="374446"/>
                  </a:lnTo>
                  <a:lnTo>
                    <a:pt x="0" y="380784"/>
                  </a:lnTo>
                  <a:lnTo>
                    <a:pt x="0" y="398805"/>
                  </a:lnTo>
                  <a:lnTo>
                    <a:pt x="6588" y="405142"/>
                  </a:lnTo>
                  <a:lnTo>
                    <a:pt x="24980" y="405142"/>
                  </a:lnTo>
                  <a:lnTo>
                    <a:pt x="31568" y="398805"/>
                  </a:lnTo>
                  <a:lnTo>
                    <a:pt x="31568" y="380784"/>
                  </a:lnTo>
                  <a:lnTo>
                    <a:pt x="24980" y="374446"/>
                  </a:lnTo>
                  <a:close/>
                </a:path>
                <a:path w="210184" h="1925320">
                  <a:moveTo>
                    <a:pt x="166593" y="375564"/>
                  </a:moveTo>
                  <a:lnTo>
                    <a:pt x="49338" y="375564"/>
                  </a:lnTo>
                  <a:lnTo>
                    <a:pt x="49338" y="404025"/>
                  </a:lnTo>
                  <a:lnTo>
                    <a:pt x="166593" y="404025"/>
                  </a:lnTo>
                  <a:lnTo>
                    <a:pt x="166593" y="375564"/>
                  </a:lnTo>
                  <a:close/>
                </a:path>
                <a:path w="210184" h="1925320">
                  <a:moveTo>
                    <a:pt x="144903" y="260680"/>
                  </a:moveTo>
                  <a:lnTo>
                    <a:pt x="107190" y="260680"/>
                  </a:lnTo>
                  <a:lnTo>
                    <a:pt x="120339" y="262676"/>
                  </a:lnTo>
                  <a:lnTo>
                    <a:pt x="130933" y="268446"/>
                  </a:lnTo>
                  <a:lnTo>
                    <a:pt x="138044" y="277664"/>
                  </a:lnTo>
                  <a:lnTo>
                    <a:pt x="140745" y="290004"/>
                  </a:lnTo>
                  <a:lnTo>
                    <a:pt x="138943" y="300605"/>
                  </a:lnTo>
                  <a:lnTo>
                    <a:pt x="133746" y="308535"/>
                  </a:lnTo>
                  <a:lnTo>
                    <a:pt x="125460" y="313505"/>
                  </a:lnTo>
                  <a:lnTo>
                    <a:pt x="114397" y="315226"/>
                  </a:lnTo>
                  <a:lnTo>
                    <a:pt x="49338" y="315226"/>
                  </a:lnTo>
                  <a:lnTo>
                    <a:pt x="49338" y="343928"/>
                  </a:lnTo>
                  <a:lnTo>
                    <a:pt x="122723" y="343928"/>
                  </a:lnTo>
                  <a:lnTo>
                    <a:pt x="141417" y="340984"/>
                  </a:lnTo>
                  <a:lnTo>
                    <a:pt x="155586" y="332535"/>
                  </a:lnTo>
                  <a:lnTo>
                    <a:pt x="164571" y="319159"/>
                  </a:lnTo>
                  <a:lnTo>
                    <a:pt x="167713" y="301434"/>
                  </a:lnTo>
                  <a:lnTo>
                    <a:pt x="166334" y="288337"/>
                  </a:lnTo>
                  <a:lnTo>
                    <a:pt x="162133" y="277094"/>
                  </a:lnTo>
                  <a:lnTo>
                    <a:pt x="155021" y="267833"/>
                  </a:lnTo>
                  <a:lnTo>
                    <a:pt x="144903" y="260680"/>
                  </a:lnTo>
                  <a:close/>
                </a:path>
                <a:path w="210184" h="1925320">
                  <a:moveTo>
                    <a:pt x="166593" y="231965"/>
                  </a:moveTo>
                  <a:lnTo>
                    <a:pt x="49338" y="231965"/>
                  </a:lnTo>
                  <a:lnTo>
                    <a:pt x="49338" y="260680"/>
                  </a:lnTo>
                  <a:lnTo>
                    <a:pt x="166593" y="260680"/>
                  </a:lnTo>
                  <a:lnTo>
                    <a:pt x="166593" y="231965"/>
                  </a:lnTo>
                  <a:close/>
                </a:path>
                <a:path w="210184" h="1925320">
                  <a:moveTo>
                    <a:pt x="166593" y="167957"/>
                  </a:moveTo>
                  <a:lnTo>
                    <a:pt x="49338" y="167957"/>
                  </a:lnTo>
                  <a:lnTo>
                    <a:pt x="49338" y="196430"/>
                  </a:lnTo>
                  <a:lnTo>
                    <a:pt x="166593" y="196430"/>
                  </a:lnTo>
                  <a:lnTo>
                    <a:pt x="166593" y="167957"/>
                  </a:lnTo>
                  <a:close/>
                </a:path>
                <a:path w="210184" h="1925320">
                  <a:moveTo>
                    <a:pt x="166593" y="0"/>
                  </a:moveTo>
                  <a:lnTo>
                    <a:pt x="93394" y="0"/>
                  </a:lnTo>
                  <a:lnTo>
                    <a:pt x="74592" y="2950"/>
                  </a:lnTo>
                  <a:lnTo>
                    <a:pt x="60368" y="11431"/>
                  </a:lnTo>
                  <a:lnTo>
                    <a:pt x="51362" y="24887"/>
                  </a:lnTo>
                  <a:lnTo>
                    <a:pt x="48218" y="42760"/>
                  </a:lnTo>
                  <a:lnTo>
                    <a:pt x="50029" y="57202"/>
                  </a:lnTo>
                  <a:lnTo>
                    <a:pt x="55202" y="69438"/>
                  </a:lnTo>
                  <a:lnTo>
                    <a:pt x="63905" y="79238"/>
                  </a:lnTo>
                  <a:lnTo>
                    <a:pt x="76305" y="86372"/>
                  </a:lnTo>
                  <a:lnTo>
                    <a:pt x="64420" y="92091"/>
                  </a:lnTo>
                  <a:lnTo>
                    <a:pt x="55598" y="100877"/>
                  </a:lnTo>
                  <a:lnTo>
                    <a:pt x="50107" y="112495"/>
                  </a:lnTo>
                  <a:lnTo>
                    <a:pt x="48218" y="126707"/>
                  </a:lnTo>
                  <a:lnTo>
                    <a:pt x="49693" y="139875"/>
                  </a:lnTo>
                  <a:lnTo>
                    <a:pt x="53866" y="151276"/>
                  </a:lnTo>
                  <a:lnTo>
                    <a:pt x="60918" y="160705"/>
                  </a:lnTo>
                  <a:lnTo>
                    <a:pt x="71028" y="167957"/>
                  </a:lnTo>
                  <a:lnTo>
                    <a:pt x="108741" y="167957"/>
                  </a:lnTo>
                  <a:lnTo>
                    <a:pt x="95510" y="165919"/>
                  </a:lnTo>
                  <a:lnTo>
                    <a:pt x="84945" y="160039"/>
                  </a:lnTo>
                  <a:lnTo>
                    <a:pt x="77827" y="150662"/>
                  </a:lnTo>
                  <a:lnTo>
                    <a:pt x="74937" y="138137"/>
                  </a:lnTo>
                  <a:lnTo>
                    <a:pt x="76780" y="127507"/>
                  </a:lnTo>
                  <a:lnTo>
                    <a:pt x="82084" y="119511"/>
                  </a:lnTo>
                  <a:lnTo>
                    <a:pt x="90511" y="114476"/>
                  </a:lnTo>
                  <a:lnTo>
                    <a:pt x="101721" y="112725"/>
                  </a:lnTo>
                  <a:lnTo>
                    <a:pt x="166593" y="112725"/>
                  </a:lnTo>
                  <a:lnTo>
                    <a:pt x="166593" y="83959"/>
                  </a:lnTo>
                  <a:lnTo>
                    <a:pt x="108741" y="83959"/>
                  </a:lnTo>
                  <a:lnTo>
                    <a:pt x="95510" y="81933"/>
                  </a:lnTo>
                  <a:lnTo>
                    <a:pt x="84945" y="76090"/>
                  </a:lnTo>
                  <a:lnTo>
                    <a:pt x="77827" y="66787"/>
                  </a:lnTo>
                  <a:lnTo>
                    <a:pt x="74937" y="54381"/>
                  </a:lnTo>
                  <a:lnTo>
                    <a:pt x="76780" y="43711"/>
                  </a:lnTo>
                  <a:lnTo>
                    <a:pt x="82084" y="35628"/>
                  </a:lnTo>
                  <a:lnTo>
                    <a:pt x="90511" y="30505"/>
                  </a:lnTo>
                  <a:lnTo>
                    <a:pt x="101721" y="28714"/>
                  </a:lnTo>
                  <a:lnTo>
                    <a:pt x="166593" y="28714"/>
                  </a:lnTo>
                  <a:lnTo>
                    <a:pt x="166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32351" y="6644144"/>
              <a:ext cx="2991916" cy="2605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45341" y="6981367"/>
              <a:ext cx="1991995" cy="187325"/>
            </a:xfrm>
            <a:custGeom>
              <a:avLst/>
              <a:gdLst/>
              <a:ahLst/>
              <a:cxnLst/>
              <a:rect l="l" t="t" r="r" b="b"/>
              <a:pathLst>
                <a:path w="1991995" h="187325">
                  <a:moveTo>
                    <a:pt x="75730" y="0"/>
                  </a:moveTo>
                  <a:lnTo>
                    <a:pt x="62039" y="0"/>
                  </a:lnTo>
                  <a:lnTo>
                    <a:pt x="0" y="187236"/>
                  </a:lnTo>
                  <a:lnTo>
                    <a:pt x="13525" y="187236"/>
                  </a:lnTo>
                  <a:lnTo>
                    <a:pt x="75730" y="0"/>
                  </a:lnTo>
                  <a:close/>
                </a:path>
                <a:path w="1991995" h="187325">
                  <a:moveTo>
                    <a:pt x="138557" y="23888"/>
                  </a:moveTo>
                  <a:lnTo>
                    <a:pt x="86271" y="23888"/>
                  </a:lnTo>
                  <a:lnTo>
                    <a:pt x="86271" y="163004"/>
                  </a:lnTo>
                  <a:lnTo>
                    <a:pt x="102158" y="163004"/>
                  </a:lnTo>
                  <a:lnTo>
                    <a:pt x="102158" y="118884"/>
                  </a:lnTo>
                  <a:lnTo>
                    <a:pt x="138557" y="118884"/>
                  </a:lnTo>
                  <a:lnTo>
                    <a:pt x="161534" y="115642"/>
                  </a:lnTo>
                  <a:lnTo>
                    <a:pt x="178577" y="106214"/>
                  </a:lnTo>
                  <a:lnTo>
                    <a:pt x="180001" y="104178"/>
                  </a:lnTo>
                  <a:lnTo>
                    <a:pt x="102158" y="104178"/>
                  </a:lnTo>
                  <a:lnTo>
                    <a:pt x="102158" y="38595"/>
                  </a:lnTo>
                  <a:lnTo>
                    <a:pt x="180360" y="38595"/>
                  </a:lnTo>
                  <a:lnTo>
                    <a:pt x="178577" y="36128"/>
                  </a:lnTo>
                  <a:lnTo>
                    <a:pt x="161534" y="27018"/>
                  </a:lnTo>
                  <a:lnTo>
                    <a:pt x="138557" y="23888"/>
                  </a:lnTo>
                  <a:close/>
                </a:path>
                <a:path w="1991995" h="187325">
                  <a:moveTo>
                    <a:pt x="180360" y="38595"/>
                  </a:moveTo>
                  <a:lnTo>
                    <a:pt x="137934" y="38595"/>
                  </a:lnTo>
                  <a:lnTo>
                    <a:pt x="154692" y="40662"/>
                  </a:lnTo>
                  <a:lnTo>
                    <a:pt x="167116" y="46807"/>
                  </a:lnTo>
                  <a:lnTo>
                    <a:pt x="174839" y="56945"/>
                  </a:lnTo>
                  <a:lnTo>
                    <a:pt x="177495" y="70993"/>
                  </a:lnTo>
                  <a:lnTo>
                    <a:pt x="174839" y="85398"/>
                  </a:lnTo>
                  <a:lnTo>
                    <a:pt x="167116" y="95781"/>
                  </a:lnTo>
                  <a:lnTo>
                    <a:pt x="154692" y="102066"/>
                  </a:lnTo>
                  <a:lnTo>
                    <a:pt x="137934" y="104178"/>
                  </a:lnTo>
                  <a:lnTo>
                    <a:pt x="180001" y="104178"/>
                  </a:lnTo>
                  <a:lnTo>
                    <a:pt x="189177" y="91050"/>
                  </a:lnTo>
                  <a:lnTo>
                    <a:pt x="192824" y="70599"/>
                  </a:lnTo>
                  <a:lnTo>
                    <a:pt x="189177" y="50795"/>
                  </a:lnTo>
                  <a:lnTo>
                    <a:pt x="180360" y="38595"/>
                  </a:lnTo>
                  <a:close/>
                </a:path>
                <a:path w="1991995" h="187325">
                  <a:moveTo>
                    <a:pt x="232549" y="58420"/>
                  </a:moveTo>
                  <a:lnTo>
                    <a:pt x="217055" y="58420"/>
                  </a:lnTo>
                  <a:lnTo>
                    <a:pt x="217055" y="163004"/>
                  </a:lnTo>
                  <a:lnTo>
                    <a:pt x="232549" y="163004"/>
                  </a:lnTo>
                  <a:lnTo>
                    <a:pt x="232549" y="107340"/>
                  </a:lnTo>
                  <a:lnTo>
                    <a:pt x="236076" y="93019"/>
                  </a:lnTo>
                  <a:lnTo>
                    <a:pt x="243733" y="82097"/>
                  </a:lnTo>
                  <a:lnTo>
                    <a:pt x="244395" y="81699"/>
                  </a:lnTo>
                  <a:lnTo>
                    <a:pt x="232549" y="81699"/>
                  </a:lnTo>
                  <a:lnTo>
                    <a:pt x="232549" y="58420"/>
                  </a:lnTo>
                  <a:close/>
                </a:path>
                <a:path w="1991995" h="187325">
                  <a:moveTo>
                    <a:pt x="270128" y="57861"/>
                  </a:moveTo>
                  <a:lnTo>
                    <a:pt x="257776" y="59499"/>
                  </a:lnTo>
                  <a:lnTo>
                    <a:pt x="247324" y="64093"/>
                  </a:lnTo>
                  <a:lnTo>
                    <a:pt x="238880" y="71530"/>
                  </a:lnTo>
                  <a:lnTo>
                    <a:pt x="232549" y="81699"/>
                  </a:lnTo>
                  <a:lnTo>
                    <a:pt x="244395" y="81699"/>
                  </a:lnTo>
                  <a:lnTo>
                    <a:pt x="255193" y="75202"/>
                  </a:lnTo>
                  <a:lnTo>
                    <a:pt x="270128" y="72961"/>
                  </a:lnTo>
                  <a:lnTo>
                    <a:pt x="270128" y="57861"/>
                  </a:lnTo>
                  <a:close/>
                </a:path>
                <a:path w="1991995" h="187325">
                  <a:moveTo>
                    <a:pt x="332333" y="57861"/>
                  </a:moveTo>
                  <a:lnTo>
                    <a:pt x="311388" y="61799"/>
                  </a:lnTo>
                  <a:lnTo>
                    <a:pt x="294976" y="72645"/>
                  </a:lnTo>
                  <a:lnTo>
                    <a:pt x="284270" y="89313"/>
                  </a:lnTo>
                  <a:lnTo>
                    <a:pt x="280441" y="110718"/>
                  </a:lnTo>
                  <a:lnTo>
                    <a:pt x="284250" y="132155"/>
                  </a:lnTo>
                  <a:lnTo>
                    <a:pt x="294936" y="148878"/>
                  </a:lnTo>
                  <a:lnTo>
                    <a:pt x="311393" y="159749"/>
                  </a:lnTo>
                  <a:lnTo>
                    <a:pt x="332511" y="163626"/>
                  </a:lnTo>
                  <a:lnTo>
                    <a:pt x="345091" y="162461"/>
                  </a:lnTo>
                  <a:lnTo>
                    <a:pt x="356435" y="159078"/>
                  </a:lnTo>
                  <a:lnTo>
                    <a:pt x="366354" y="153645"/>
                  </a:lnTo>
                  <a:lnTo>
                    <a:pt x="369730" y="150672"/>
                  </a:lnTo>
                  <a:lnTo>
                    <a:pt x="333743" y="150672"/>
                  </a:lnTo>
                  <a:lnTo>
                    <a:pt x="319521" y="148236"/>
                  </a:lnTo>
                  <a:lnTo>
                    <a:pt x="308036" y="141324"/>
                  </a:lnTo>
                  <a:lnTo>
                    <a:pt x="299912" y="130532"/>
                  </a:lnTo>
                  <a:lnTo>
                    <a:pt x="295770" y="116459"/>
                  </a:lnTo>
                  <a:lnTo>
                    <a:pt x="381241" y="116459"/>
                  </a:lnTo>
                  <a:lnTo>
                    <a:pt x="380109" y="104178"/>
                  </a:lnTo>
                  <a:lnTo>
                    <a:pt x="295770" y="104178"/>
                  </a:lnTo>
                  <a:lnTo>
                    <a:pt x="299590" y="90400"/>
                  </a:lnTo>
                  <a:lnTo>
                    <a:pt x="307355" y="79865"/>
                  </a:lnTo>
                  <a:lnTo>
                    <a:pt x="318469" y="73133"/>
                  </a:lnTo>
                  <a:lnTo>
                    <a:pt x="332333" y="70764"/>
                  </a:lnTo>
                  <a:lnTo>
                    <a:pt x="365922" y="70764"/>
                  </a:lnTo>
                  <a:lnTo>
                    <a:pt x="354466" y="62050"/>
                  </a:lnTo>
                  <a:lnTo>
                    <a:pt x="332333" y="57861"/>
                  </a:lnTo>
                  <a:close/>
                </a:path>
                <a:path w="1991995" h="187325">
                  <a:moveTo>
                    <a:pt x="366153" y="137375"/>
                  </a:moveTo>
                  <a:lnTo>
                    <a:pt x="359453" y="143064"/>
                  </a:lnTo>
                  <a:lnTo>
                    <a:pt x="351720" y="147234"/>
                  </a:lnTo>
                  <a:lnTo>
                    <a:pt x="343100" y="149798"/>
                  </a:lnTo>
                  <a:lnTo>
                    <a:pt x="333743" y="150672"/>
                  </a:lnTo>
                  <a:lnTo>
                    <a:pt x="369730" y="150672"/>
                  </a:lnTo>
                  <a:lnTo>
                    <a:pt x="374662" y="146329"/>
                  </a:lnTo>
                  <a:lnTo>
                    <a:pt x="366153" y="137375"/>
                  </a:lnTo>
                  <a:close/>
                </a:path>
                <a:path w="1991995" h="187325">
                  <a:moveTo>
                    <a:pt x="365922" y="70764"/>
                  </a:moveTo>
                  <a:lnTo>
                    <a:pt x="332333" y="70764"/>
                  </a:lnTo>
                  <a:lnTo>
                    <a:pt x="346291" y="73133"/>
                  </a:lnTo>
                  <a:lnTo>
                    <a:pt x="357125" y="79865"/>
                  </a:lnTo>
                  <a:lnTo>
                    <a:pt x="364314" y="90400"/>
                  </a:lnTo>
                  <a:lnTo>
                    <a:pt x="367334" y="104178"/>
                  </a:lnTo>
                  <a:lnTo>
                    <a:pt x="380109" y="104178"/>
                  </a:lnTo>
                  <a:lnTo>
                    <a:pt x="379025" y="92403"/>
                  </a:lnTo>
                  <a:lnTo>
                    <a:pt x="370065" y="73915"/>
                  </a:lnTo>
                  <a:lnTo>
                    <a:pt x="365922" y="70764"/>
                  </a:lnTo>
                  <a:close/>
                </a:path>
                <a:path w="1991995" h="187325">
                  <a:moveTo>
                    <a:pt x="423176" y="58420"/>
                  </a:moveTo>
                  <a:lnTo>
                    <a:pt x="407847" y="58420"/>
                  </a:lnTo>
                  <a:lnTo>
                    <a:pt x="407847" y="163004"/>
                  </a:lnTo>
                  <a:lnTo>
                    <a:pt x="423176" y="163004"/>
                  </a:lnTo>
                  <a:lnTo>
                    <a:pt x="423176" y="111506"/>
                  </a:lnTo>
                  <a:lnTo>
                    <a:pt x="425528" y="95942"/>
                  </a:lnTo>
                  <a:lnTo>
                    <a:pt x="432311" y="83750"/>
                  </a:lnTo>
                  <a:lnTo>
                    <a:pt x="434536" y="82092"/>
                  </a:lnTo>
                  <a:lnTo>
                    <a:pt x="423176" y="82092"/>
                  </a:lnTo>
                  <a:lnTo>
                    <a:pt x="423176" y="58420"/>
                  </a:lnTo>
                  <a:close/>
                </a:path>
                <a:path w="1991995" h="187325">
                  <a:moveTo>
                    <a:pt x="494838" y="72567"/>
                  </a:moveTo>
                  <a:lnTo>
                    <a:pt x="457542" y="72567"/>
                  </a:lnTo>
                  <a:lnTo>
                    <a:pt x="469803" y="74598"/>
                  </a:lnTo>
                  <a:lnTo>
                    <a:pt x="478920" y="80484"/>
                  </a:lnTo>
                  <a:lnTo>
                    <a:pt x="484603" y="89921"/>
                  </a:lnTo>
                  <a:lnTo>
                    <a:pt x="486562" y="102603"/>
                  </a:lnTo>
                  <a:lnTo>
                    <a:pt x="486562" y="163004"/>
                  </a:lnTo>
                  <a:lnTo>
                    <a:pt x="502285" y="163004"/>
                  </a:lnTo>
                  <a:lnTo>
                    <a:pt x="502285" y="111506"/>
                  </a:lnTo>
                  <a:lnTo>
                    <a:pt x="504578" y="95942"/>
                  </a:lnTo>
                  <a:lnTo>
                    <a:pt x="510524" y="85077"/>
                  </a:lnTo>
                  <a:lnTo>
                    <a:pt x="500710" y="85077"/>
                  </a:lnTo>
                  <a:lnTo>
                    <a:pt x="495749" y="73527"/>
                  </a:lnTo>
                  <a:lnTo>
                    <a:pt x="494838" y="72567"/>
                  </a:lnTo>
                  <a:close/>
                </a:path>
                <a:path w="1991995" h="187325">
                  <a:moveTo>
                    <a:pt x="573006" y="72567"/>
                  </a:moveTo>
                  <a:lnTo>
                    <a:pt x="536486" y="72567"/>
                  </a:lnTo>
                  <a:lnTo>
                    <a:pt x="548649" y="74598"/>
                  </a:lnTo>
                  <a:lnTo>
                    <a:pt x="557777" y="80484"/>
                  </a:lnTo>
                  <a:lnTo>
                    <a:pt x="563514" y="89921"/>
                  </a:lnTo>
                  <a:lnTo>
                    <a:pt x="565505" y="102603"/>
                  </a:lnTo>
                  <a:lnTo>
                    <a:pt x="565505" y="163004"/>
                  </a:lnTo>
                  <a:lnTo>
                    <a:pt x="580999" y="163004"/>
                  </a:lnTo>
                  <a:lnTo>
                    <a:pt x="580999" y="98602"/>
                  </a:lnTo>
                  <a:lnTo>
                    <a:pt x="578347" y="81489"/>
                  </a:lnTo>
                  <a:lnTo>
                    <a:pt x="573006" y="72567"/>
                  </a:lnTo>
                  <a:close/>
                </a:path>
                <a:path w="1991995" h="187325">
                  <a:moveTo>
                    <a:pt x="542010" y="57861"/>
                  </a:moveTo>
                  <a:lnTo>
                    <a:pt x="528015" y="59615"/>
                  </a:lnTo>
                  <a:lnTo>
                    <a:pt x="516288" y="64682"/>
                  </a:lnTo>
                  <a:lnTo>
                    <a:pt x="507097" y="73143"/>
                  </a:lnTo>
                  <a:lnTo>
                    <a:pt x="500710" y="85077"/>
                  </a:lnTo>
                  <a:lnTo>
                    <a:pt x="510524" y="85077"/>
                  </a:lnTo>
                  <a:lnTo>
                    <a:pt x="511251" y="83750"/>
                  </a:lnTo>
                  <a:lnTo>
                    <a:pt x="521991" y="75701"/>
                  </a:lnTo>
                  <a:lnTo>
                    <a:pt x="536486" y="72567"/>
                  </a:lnTo>
                  <a:lnTo>
                    <a:pt x="573006" y="72567"/>
                  </a:lnTo>
                  <a:lnTo>
                    <a:pt x="570677" y="68678"/>
                  </a:lnTo>
                  <a:lnTo>
                    <a:pt x="558421" y="60644"/>
                  </a:lnTo>
                  <a:lnTo>
                    <a:pt x="542010" y="57861"/>
                  </a:lnTo>
                  <a:close/>
                </a:path>
                <a:path w="1991995" h="187325">
                  <a:moveTo>
                    <a:pt x="463118" y="57861"/>
                  </a:moveTo>
                  <a:lnTo>
                    <a:pt x="449888" y="59427"/>
                  </a:lnTo>
                  <a:lnTo>
                    <a:pt x="438665" y="63933"/>
                  </a:lnTo>
                  <a:lnTo>
                    <a:pt x="429683" y="71461"/>
                  </a:lnTo>
                  <a:lnTo>
                    <a:pt x="423176" y="82092"/>
                  </a:lnTo>
                  <a:lnTo>
                    <a:pt x="434536" y="82092"/>
                  </a:lnTo>
                  <a:lnTo>
                    <a:pt x="443118" y="75701"/>
                  </a:lnTo>
                  <a:lnTo>
                    <a:pt x="457542" y="72567"/>
                  </a:lnTo>
                  <a:lnTo>
                    <a:pt x="494838" y="72567"/>
                  </a:lnTo>
                  <a:lnTo>
                    <a:pt x="487643" y="64982"/>
                  </a:lnTo>
                  <a:lnTo>
                    <a:pt x="476673" y="59681"/>
                  </a:lnTo>
                  <a:lnTo>
                    <a:pt x="463118" y="57861"/>
                  </a:lnTo>
                  <a:close/>
                </a:path>
                <a:path w="1991995" h="187325">
                  <a:moveTo>
                    <a:pt x="628726" y="17907"/>
                  </a:moveTo>
                  <a:lnTo>
                    <a:pt x="617181" y="17907"/>
                  </a:lnTo>
                  <a:lnTo>
                    <a:pt x="612787" y="22250"/>
                  </a:lnTo>
                  <a:lnTo>
                    <a:pt x="612787" y="34417"/>
                  </a:lnTo>
                  <a:lnTo>
                    <a:pt x="617181" y="38989"/>
                  </a:lnTo>
                  <a:lnTo>
                    <a:pt x="628726" y="38989"/>
                  </a:lnTo>
                  <a:lnTo>
                    <a:pt x="633069" y="34417"/>
                  </a:lnTo>
                  <a:lnTo>
                    <a:pt x="633069" y="22250"/>
                  </a:lnTo>
                  <a:lnTo>
                    <a:pt x="628726" y="17907"/>
                  </a:lnTo>
                  <a:close/>
                </a:path>
                <a:path w="1991995" h="187325">
                  <a:moveTo>
                    <a:pt x="630707" y="58420"/>
                  </a:moveTo>
                  <a:lnTo>
                    <a:pt x="615378" y="58420"/>
                  </a:lnTo>
                  <a:lnTo>
                    <a:pt x="615378" y="163004"/>
                  </a:lnTo>
                  <a:lnTo>
                    <a:pt x="630707" y="163004"/>
                  </a:lnTo>
                  <a:lnTo>
                    <a:pt x="630707" y="58420"/>
                  </a:lnTo>
                  <a:close/>
                </a:path>
                <a:path w="1991995" h="187325">
                  <a:moveTo>
                    <a:pt x="680402" y="58420"/>
                  </a:moveTo>
                  <a:lnTo>
                    <a:pt x="664908" y="58420"/>
                  </a:lnTo>
                  <a:lnTo>
                    <a:pt x="664908" y="122834"/>
                  </a:lnTo>
                  <a:lnTo>
                    <a:pt x="667588" y="139854"/>
                  </a:lnTo>
                  <a:lnTo>
                    <a:pt x="675317" y="152693"/>
                  </a:lnTo>
                  <a:lnTo>
                    <a:pt x="687630" y="160801"/>
                  </a:lnTo>
                  <a:lnTo>
                    <a:pt x="704062" y="163626"/>
                  </a:lnTo>
                  <a:lnTo>
                    <a:pt x="717256" y="162025"/>
                  </a:lnTo>
                  <a:lnTo>
                    <a:pt x="728402" y="157505"/>
                  </a:lnTo>
                  <a:lnTo>
                    <a:pt x="737309" y="149975"/>
                  </a:lnTo>
                  <a:lnTo>
                    <a:pt x="738091" y="148691"/>
                  </a:lnTo>
                  <a:lnTo>
                    <a:pt x="709422" y="148691"/>
                  </a:lnTo>
                  <a:lnTo>
                    <a:pt x="697258" y="146657"/>
                  </a:lnTo>
                  <a:lnTo>
                    <a:pt x="688130" y="140784"/>
                  </a:lnTo>
                  <a:lnTo>
                    <a:pt x="682393" y="131412"/>
                  </a:lnTo>
                  <a:lnTo>
                    <a:pt x="680402" y="118884"/>
                  </a:lnTo>
                  <a:lnTo>
                    <a:pt x="680402" y="58420"/>
                  </a:lnTo>
                  <a:close/>
                </a:path>
                <a:path w="1991995" h="187325">
                  <a:moveTo>
                    <a:pt x="759282" y="139344"/>
                  </a:moveTo>
                  <a:lnTo>
                    <a:pt x="743788" y="139344"/>
                  </a:lnTo>
                  <a:lnTo>
                    <a:pt x="743788" y="163004"/>
                  </a:lnTo>
                  <a:lnTo>
                    <a:pt x="759282" y="163004"/>
                  </a:lnTo>
                  <a:lnTo>
                    <a:pt x="759282" y="139344"/>
                  </a:lnTo>
                  <a:close/>
                </a:path>
                <a:path w="1991995" h="187325">
                  <a:moveTo>
                    <a:pt x="759282" y="58420"/>
                  </a:moveTo>
                  <a:lnTo>
                    <a:pt x="743788" y="58420"/>
                  </a:lnTo>
                  <a:lnTo>
                    <a:pt x="743788" y="109753"/>
                  </a:lnTo>
                  <a:lnTo>
                    <a:pt x="741461" y="125340"/>
                  </a:lnTo>
                  <a:lnTo>
                    <a:pt x="734720" y="137571"/>
                  </a:lnTo>
                  <a:lnTo>
                    <a:pt x="723921" y="145627"/>
                  </a:lnTo>
                  <a:lnTo>
                    <a:pt x="709422" y="148691"/>
                  </a:lnTo>
                  <a:lnTo>
                    <a:pt x="738091" y="148691"/>
                  </a:lnTo>
                  <a:lnTo>
                    <a:pt x="743788" y="139344"/>
                  </a:lnTo>
                  <a:lnTo>
                    <a:pt x="759282" y="139344"/>
                  </a:lnTo>
                  <a:lnTo>
                    <a:pt x="759282" y="58420"/>
                  </a:lnTo>
                  <a:close/>
                </a:path>
                <a:path w="1991995" h="187325">
                  <a:moveTo>
                    <a:pt x="812368" y="58420"/>
                  </a:moveTo>
                  <a:lnTo>
                    <a:pt x="797039" y="58420"/>
                  </a:lnTo>
                  <a:lnTo>
                    <a:pt x="797039" y="163004"/>
                  </a:lnTo>
                  <a:lnTo>
                    <a:pt x="812368" y="163004"/>
                  </a:lnTo>
                  <a:lnTo>
                    <a:pt x="812368" y="111506"/>
                  </a:lnTo>
                  <a:lnTo>
                    <a:pt x="814719" y="95942"/>
                  </a:lnTo>
                  <a:lnTo>
                    <a:pt x="821502" y="83750"/>
                  </a:lnTo>
                  <a:lnTo>
                    <a:pt x="823728" y="82092"/>
                  </a:lnTo>
                  <a:lnTo>
                    <a:pt x="812368" y="82092"/>
                  </a:lnTo>
                  <a:lnTo>
                    <a:pt x="812368" y="58420"/>
                  </a:lnTo>
                  <a:close/>
                </a:path>
                <a:path w="1991995" h="187325">
                  <a:moveTo>
                    <a:pt x="884030" y="72567"/>
                  </a:moveTo>
                  <a:lnTo>
                    <a:pt x="846734" y="72567"/>
                  </a:lnTo>
                  <a:lnTo>
                    <a:pt x="858996" y="74598"/>
                  </a:lnTo>
                  <a:lnTo>
                    <a:pt x="868118" y="80484"/>
                  </a:lnTo>
                  <a:lnTo>
                    <a:pt x="873805" y="89921"/>
                  </a:lnTo>
                  <a:lnTo>
                    <a:pt x="875766" y="102603"/>
                  </a:lnTo>
                  <a:lnTo>
                    <a:pt x="875766" y="163004"/>
                  </a:lnTo>
                  <a:lnTo>
                    <a:pt x="891476" y="163004"/>
                  </a:lnTo>
                  <a:lnTo>
                    <a:pt x="891476" y="111506"/>
                  </a:lnTo>
                  <a:lnTo>
                    <a:pt x="893770" y="95942"/>
                  </a:lnTo>
                  <a:lnTo>
                    <a:pt x="899716" y="85077"/>
                  </a:lnTo>
                  <a:lnTo>
                    <a:pt x="889901" y="85077"/>
                  </a:lnTo>
                  <a:lnTo>
                    <a:pt x="884940" y="73527"/>
                  </a:lnTo>
                  <a:lnTo>
                    <a:pt x="884030" y="72567"/>
                  </a:lnTo>
                  <a:close/>
                </a:path>
                <a:path w="1991995" h="187325">
                  <a:moveTo>
                    <a:pt x="962205" y="72567"/>
                  </a:moveTo>
                  <a:lnTo>
                    <a:pt x="925677" y="72567"/>
                  </a:lnTo>
                  <a:lnTo>
                    <a:pt x="937846" y="74598"/>
                  </a:lnTo>
                  <a:lnTo>
                    <a:pt x="946973" y="80484"/>
                  </a:lnTo>
                  <a:lnTo>
                    <a:pt x="952707" y="89921"/>
                  </a:lnTo>
                  <a:lnTo>
                    <a:pt x="954697" y="102603"/>
                  </a:lnTo>
                  <a:lnTo>
                    <a:pt x="954697" y="163004"/>
                  </a:lnTo>
                  <a:lnTo>
                    <a:pt x="970203" y="163004"/>
                  </a:lnTo>
                  <a:lnTo>
                    <a:pt x="970203" y="98602"/>
                  </a:lnTo>
                  <a:lnTo>
                    <a:pt x="967549" y="81489"/>
                  </a:lnTo>
                  <a:lnTo>
                    <a:pt x="962205" y="72567"/>
                  </a:lnTo>
                  <a:close/>
                </a:path>
                <a:path w="1991995" h="187325">
                  <a:moveTo>
                    <a:pt x="931202" y="57861"/>
                  </a:moveTo>
                  <a:lnTo>
                    <a:pt x="917208" y="59615"/>
                  </a:lnTo>
                  <a:lnTo>
                    <a:pt x="905484" y="64682"/>
                  </a:lnTo>
                  <a:lnTo>
                    <a:pt x="896294" y="73143"/>
                  </a:lnTo>
                  <a:lnTo>
                    <a:pt x="889901" y="85077"/>
                  </a:lnTo>
                  <a:lnTo>
                    <a:pt x="899716" y="85077"/>
                  </a:lnTo>
                  <a:lnTo>
                    <a:pt x="900442" y="83750"/>
                  </a:lnTo>
                  <a:lnTo>
                    <a:pt x="911182" y="75701"/>
                  </a:lnTo>
                  <a:lnTo>
                    <a:pt x="925677" y="72567"/>
                  </a:lnTo>
                  <a:lnTo>
                    <a:pt x="962205" y="72567"/>
                  </a:lnTo>
                  <a:lnTo>
                    <a:pt x="959875" y="68678"/>
                  </a:lnTo>
                  <a:lnTo>
                    <a:pt x="947615" y="60644"/>
                  </a:lnTo>
                  <a:lnTo>
                    <a:pt x="931202" y="57861"/>
                  </a:lnTo>
                  <a:close/>
                </a:path>
                <a:path w="1991995" h="187325">
                  <a:moveTo>
                    <a:pt x="852322" y="57861"/>
                  </a:moveTo>
                  <a:lnTo>
                    <a:pt x="839087" y="59427"/>
                  </a:lnTo>
                  <a:lnTo>
                    <a:pt x="827863" y="63933"/>
                  </a:lnTo>
                  <a:lnTo>
                    <a:pt x="818880" y="71461"/>
                  </a:lnTo>
                  <a:lnTo>
                    <a:pt x="812368" y="82092"/>
                  </a:lnTo>
                  <a:lnTo>
                    <a:pt x="823728" y="82092"/>
                  </a:lnTo>
                  <a:lnTo>
                    <a:pt x="832309" y="75701"/>
                  </a:lnTo>
                  <a:lnTo>
                    <a:pt x="846734" y="72567"/>
                  </a:lnTo>
                  <a:lnTo>
                    <a:pt x="884030" y="72567"/>
                  </a:lnTo>
                  <a:lnTo>
                    <a:pt x="876836" y="64982"/>
                  </a:lnTo>
                  <a:lnTo>
                    <a:pt x="865870" y="59681"/>
                  </a:lnTo>
                  <a:lnTo>
                    <a:pt x="852322" y="57861"/>
                  </a:lnTo>
                  <a:close/>
                </a:path>
                <a:path w="1991995" h="187325">
                  <a:moveTo>
                    <a:pt x="1118679" y="23888"/>
                  </a:moveTo>
                  <a:lnTo>
                    <a:pt x="1066393" y="23888"/>
                  </a:lnTo>
                  <a:lnTo>
                    <a:pt x="1066393" y="163004"/>
                  </a:lnTo>
                  <a:lnTo>
                    <a:pt x="1082268" y="163004"/>
                  </a:lnTo>
                  <a:lnTo>
                    <a:pt x="1082268" y="118884"/>
                  </a:lnTo>
                  <a:lnTo>
                    <a:pt x="1118679" y="118884"/>
                  </a:lnTo>
                  <a:lnTo>
                    <a:pt x="1141656" y="115642"/>
                  </a:lnTo>
                  <a:lnTo>
                    <a:pt x="1158700" y="106214"/>
                  </a:lnTo>
                  <a:lnTo>
                    <a:pt x="1160124" y="104178"/>
                  </a:lnTo>
                  <a:lnTo>
                    <a:pt x="1082268" y="104178"/>
                  </a:lnTo>
                  <a:lnTo>
                    <a:pt x="1082268" y="38595"/>
                  </a:lnTo>
                  <a:lnTo>
                    <a:pt x="1160483" y="38595"/>
                  </a:lnTo>
                  <a:lnTo>
                    <a:pt x="1158700" y="36128"/>
                  </a:lnTo>
                  <a:lnTo>
                    <a:pt x="1141656" y="27018"/>
                  </a:lnTo>
                  <a:lnTo>
                    <a:pt x="1118679" y="23888"/>
                  </a:lnTo>
                  <a:close/>
                </a:path>
                <a:path w="1991995" h="187325">
                  <a:moveTo>
                    <a:pt x="1160483" y="38595"/>
                  </a:moveTo>
                  <a:lnTo>
                    <a:pt x="1118057" y="38595"/>
                  </a:lnTo>
                  <a:lnTo>
                    <a:pt x="1134814" y="40662"/>
                  </a:lnTo>
                  <a:lnTo>
                    <a:pt x="1147238" y="46807"/>
                  </a:lnTo>
                  <a:lnTo>
                    <a:pt x="1154961" y="56945"/>
                  </a:lnTo>
                  <a:lnTo>
                    <a:pt x="1157617" y="70993"/>
                  </a:lnTo>
                  <a:lnTo>
                    <a:pt x="1154961" y="85398"/>
                  </a:lnTo>
                  <a:lnTo>
                    <a:pt x="1147238" y="95781"/>
                  </a:lnTo>
                  <a:lnTo>
                    <a:pt x="1134814" y="102066"/>
                  </a:lnTo>
                  <a:lnTo>
                    <a:pt x="1118057" y="104178"/>
                  </a:lnTo>
                  <a:lnTo>
                    <a:pt x="1160124" y="104178"/>
                  </a:lnTo>
                  <a:lnTo>
                    <a:pt x="1169300" y="91050"/>
                  </a:lnTo>
                  <a:lnTo>
                    <a:pt x="1172946" y="70599"/>
                  </a:lnTo>
                  <a:lnTo>
                    <a:pt x="1169300" y="50795"/>
                  </a:lnTo>
                  <a:lnTo>
                    <a:pt x="1160483" y="38595"/>
                  </a:lnTo>
                  <a:close/>
                </a:path>
                <a:path w="1991995" h="187325">
                  <a:moveTo>
                    <a:pt x="1239710" y="57861"/>
                  </a:moveTo>
                  <a:lnTo>
                    <a:pt x="1218248" y="61727"/>
                  </a:lnTo>
                  <a:lnTo>
                    <a:pt x="1201467" y="72561"/>
                  </a:lnTo>
                  <a:lnTo>
                    <a:pt x="1190540" y="89215"/>
                  </a:lnTo>
                  <a:lnTo>
                    <a:pt x="1186637" y="110540"/>
                  </a:lnTo>
                  <a:lnTo>
                    <a:pt x="1190540" y="132004"/>
                  </a:lnTo>
                  <a:lnTo>
                    <a:pt x="1201467" y="148790"/>
                  </a:lnTo>
                  <a:lnTo>
                    <a:pt x="1218248" y="159721"/>
                  </a:lnTo>
                  <a:lnTo>
                    <a:pt x="1239710" y="163626"/>
                  </a:lnTo>
                  <a:lnTo>
                    <a:pt x="1261083" y="159721"/>
                  </a:lnTo>
                  <a:lnTo>
                    <a:pt x="1275864" y="150101"/>
                  </a:lnTo>
                  <a:lnTo>
                    <a:pt x="1239710" y="150101"/>
                  </a:lnTo>
                  <a:lnTo>
                    <a:pt x="1224542" y="147244"/>
                  </a:lnTo>
                  <a:lnTo>
                    <a:pt x="1212657" y="139201"/>
                  </a:lnTo>
                  <a:lnTo>
                    <a:pt x="1204904" y="126762"/>
                  </a:lnTo>
                  <a:lnTo>
                    <a:pt x="1202131" y="110718"/>
                  </a:lnTo>
                  <a:lnTo>
                    <a:pt x="1204904" y="94874"/>
                  </a:lnTo>
                  <a:lnTo>
                    <a:pt x="1212657" y="82491"/>
                  </a:lnTo>
                  <a:lnTo>
                    <a:pt x="1224542" y="74430"/>
                  </a:lnTo>
                  <a:lnTo>
                    <a:pt x="1239710" y="71551"/>
                  </a:lnTo>
                  <a:lnTo>
                    <a:pt x="1276313" y="71551"/>
                  </a:lnTo>
                  <a:lnTo>
                    <a:pt x="1261083" y="61727"/>
                  </a:lnTo>
                  <a:lnTo>
                    <a:pt x="1239710" y="57861"/>
                  </a:lnTo>
                  <a:close/>
                </a:path>
                <a:path w="1991995" h="187325">
                  <a:moveTo>
                    <a:pt x="1276313" y="71551"/>
                  </a:moveTo>
                  <a:lnTo>
                    <a:pt x="1239710" y="71551"/>
                  </a:lnTo>
                  <a:lnTo>
                    <a:pt x="1254810" y="74430"/>
                  </a:lnTo>
                  <a:lnTo>
                    <a:pt x="1266707" y="82491"/>
                  </a:lnTo>
                  <a:lnTo>
                    <a:pt x="1274504" y="94874"/>
                  </a:lnTo>
                  <a:lnTo>
                    <a:pt x="1277302" y="110718"/>
                  </a:lnTo>
                  <a:lnTo>
                    <a:pt x="1274504" y="126762"/>
                  </a:lnTo>
                  <a:lnTo>
                    <a:pt x="1266707" y="139201"/>
                  </a:lnTo>
                  <a:lnTo>
                    <a:pt x="1254810" y="147244"/>
                  </a:lnTo>
                  <a:lnTo>
                    <a:pt x="1239710" y="150101"/>
                  </a:lnTo>
                  <a:lnTo>
                    <a:pt x="1275864" y="150101"/>
                  </a:lnTo>
                  <a:lnTo>
                    <a:pt x="1277878" y="148790"/>
                  </a:lnTo>
                  <a:lnTo>
                    <a:pt x="1288861" y="132004"/>
                  </a:lnTo>
                  <a:lnTo>
                    <a:pt x="1292796" y="110540"/>
                  </a:lnTo>
                  <a:lnTo>
                    <a:pt x="1288861" y="89215"/>
                  </a:lnTo>
                  <a:lnTo>
                    <a:pt x="1277878" y="72561"/>
                  </a:lnTo>
                  <a:lnTo>
                    <a:pt x="1276313" y="71551"/>
                  </a:lnTo>
                  <a:close/>
                </a:path>
                <a:path w="1991995" h="187325">
                  <a:moveTo>
                    <a:pt x="1336522" y="15494"/>
                  </a:moveTo>
                  <a:lnTo>
                    <a:pt x="1321028" y="15494"/>
                  </a:lnTo>
                  <a:lnTo>
                    <a:pt x="1321028" y="163004"/>
                  </a:lnTo>
                  <a:lnTo>
                    <a:pt x="1336522" y="163004"/>
                  </a:lnTo>
                  <a:lnTo>
                    <a:pt x="1336522" y="15494"/>
                  </a:lnTo>
                  <a:close/>
                </a:path>
                <a:path w="1991995" h="187325">
                  <a:moveTo>
                    <a:pt x="1417827" y="57861"/>
                  </a:moveTo>
                  <a:lnTo>
                    <a:pt x="1396365" y="61727"/>
                  </a:lnTo>
                  <a:lnTo>
                    <a:pt x="1379585" y="72561"/>
                  </a:lnTo>
                  <a:lnTo>
                    <a:pt x="1368657" y="89215"/>
                  </a:lnTo>
                  <a:lnTo>
                    <a:pt x="1364754" y="110540"/>
                  </a:lnTo>
                  <a:lnTo>
                    <a:pt x="1368657" y="132004"/>
                  </a:lnTo>
                  <a:lnTo>
                    <a:pt x="1379585" y="148790"/>
                  </a:lnTo>
                  <a:lnTo>
                    <a:pt x="1396365" y="159721"/>
                  </a:lnTo>
                  <a:lnTo>
                    <a:pt x="1417827" y="163626"/>
                  </a:lnTo>
                  <a:lnTo>
                    <a:pt x="1439195" y="159721"/>
                  </a:lnTo>
                  <a:lnTo>
                    <a:pt x="1453976" y="150101"/>
                  </a:lnTo>
                  <a:lnTo>
                    <a:pt x="1417827" y="150101"/>
                  </a:lnTo>
                  <a:lnTo>
                    <a:pt x="1402660" y="147244"/>
                  </a:lnTo>
                  <a:lnTo>
                    <a:pt x="1390775" y="139201"/>
                  </a:lnTo>
                  <a:lnTo>
                    <a:pt x="1383021" y="126762"/>
                  </a:lnTo>
                  <a:lnTo>
                    <a:pt x="1380248" y="110718"/>
                  </a:lnTo>
                  <a:lnTo>
                    <a:pt x="1383021" y="94874"/>
                  </a:lnTo>
                  <a:lnTo>
                    <a:pt x="1390775" y="82491"/>
                  </a:lnTo>
                  <a:lnTo>
                    <a:pt x="1402660" y="74430"/>
                  </a:lnTo>
                  <a:lnTo>
                    <a:pt x="1417827" y="71551"/>
                  </a:lnTo>
                  <a:lnTo>
                    <a:pt x="1454426" y="71551"/>
                  </a:lnTo>
                  <a:lnTo>
                    <a:pt x="1439195" y="61727"/>
                  </a:lnTo>
                  <a:lnTo>
                    <a:pt x="1417827" y="57861"/>
                  </a:lnTo>
                  <a:close/>
                </a:path>
                <a:path w="1991995" h="187325">
                  <a:moveTo>
                    <a:pt x="1454426" y="71551"/>
                  </a:moveTo>
                  <a:lnTo>
                    <a:pt x="1417827" y="71551"/>
                  </a:lnTo>
                  <a:lnTo>
                    <a:pt x="1432920" y="74430"/>
                  </a:lnTo>
                  <a:lnTo>
                    <a:pt x="1444813" y="82491"/>
                  </a:lnTo>
                  <a:lnTo>
                    <a:pt x="1452609" y="94874"/>
                  </a:lnTo>
                  <a:lnTo>
                    <a:pt x="1455407" y="110718"/>
                  </a:lnTo>
                  <a:lnTo>
                    <a:pt x="1452609" y="126762"/>
                  </a:lnTo>
                  <a:lnTo>
                    <a:pt x="1444813" y="139201"/>
                  </a:lnTo>
                  <a:lnTo>
                    <a:pt x="1432920" y="147244"/>
                  </a:lnTo>
                  <a:lnTo>
                    <a:pt x="1417827" y="150101"/>
                  </a:lnTo>
                  <a:lnTo>
                    <a:pt x="1453976" y="150101"/>
                  </a:lnTo>
                  <a:lnTo>
                    <a:pt x="1455991" y="148790"/>
                  </a:lnTo>
                  <a:lnTo>
                    <a:pt x="1466977" y="132004"/>
                  </a:lnTo>
                  <a:lnTo>
                    <a:pt x="1470914" y="110540"/>
                  </a:lnTo>
                  <a:lnTo>
                    <a:pt x="1466977" y="89215"/>
                  </a:lnTo>
                  <a:lnTo>
                    <a:pt x="1455991" y="72561"/>
                  </a:lnTo>
                  <a:lnTo>
                    <a:pt x="1454426" y="71551"/>
                  </a:lnTo>
                  <a:close/>
                </a:path>
                <a:path w="1991995" h="187325">
                  <a:moveTo>
                    <a:pt x="1552384" y="128638"/>
                  </a:moveTo>
                  <a:lnTo>
                    <a:pt x="1583476" y="162058"/>
                  </a:lnTo>
                  <a:lnTo>
                    <a:pt x="1598485" y="163626"/>
                  </a:lnTo>
                  <a:lnTo>
                    <a:pt x="1618943" y="160933"/>
                  </a:lnTo>
                  <a:lnTo>
                    <a:pt x="1634840" y="153279"/>
                  </a:lnTo>
                  <a:lnTo>
                    <a:pt x="1639322" y="148069"/>
                  </a:lnTo>
                  <a:lnTo>
                    <a:pt x="1598701" y="148069"/>
                  </a:lnTo>
                  <a:lnTo>
                    <a:pt x="1586645" y="146760"/>
                  </a:lnTo>
                  <a:lnTo>
                    <a:pt x="1574485" y="142959"/>
                  </a:lnTo>
                  <a:lnTo>
                    <a:pt x="1562854" y="136855"/>
                  </a:lnTo>
                  <a:lnTo>
                    <a:pt x="1552384" y="128638"/>
                  </a:lnTo>
                  <a:close/>
                </a:path>
                <a:path w="1991995" h="187325">
                  <a:moveTo>
                    <a:pt x="1601292" y="23266"/>
                  </a:moveTo>
                  <a:lnTo>
                    <a:pt x="1581605" y="25782"/>
                  </a:lnTo>
                  <a:lnTo>
                    <a:pt x="1566416" y="32958"/>
                  </a:lnTo>
                  <a:lnTo>
                    <a:pt x="1556634" y="44231"/>
                  </a:lnTo>
                  <a:lnTo>
                    <a:pt x="1553171" y="59042"/>
                  </a:lnTo>
                  <a:lnTo>
                    <a:pt x="1565407" y="85382"/>
                  </a:lnTo>
                  <a:lnTo>
                    <a:pt x="1592310" y="97494"/>
                  </a:lnTo>
                  <a:lnTo>
                    <a:pt x="1619169" y="107230"/>
                  </a:lnTo>
                  <a:lnTo>
                    <a:pt x="1631276" y="126441"/>
                  </a:lnTo>
                  <a:lnTo>
                    <a:pt x="1629008" y="135526"/>
                  </a:lnTo>
                  <a:lnTo>
                    <a:pt x="1622510" y="142328"/>
                  </a:lnTo>
                  <a:lnTo>
                    <a:pt x="1612256" y="146591"/>
                  </a:lnTo>
                  <a:lnTo>
                    <a:pt x="1598701" y="148069"/>
                  </a:lnTo>
                  <a:lnTo>
                    <a:pt x="1639322" y="148069"/>
                  </a:lnTo>
                  <a:lnTo>
                    <a:pt x="1645139" y="141306"/>
                  </a:lnTo>
                  <a:lnTo>
                    <a:pt x="1648802" y="125653"/>
                  </a:lnTo>
                  <a:lnTo>
                    <a:pt x="1636660" y="98844"/>
                  </a:lnTo>
                  <a:lnTo>
                    <a:pt x="1609786" y="86385"/>
                  </a:lnTo>
                  <a:lnTo>
                    <a:pt x="1582882" y="76611"/>
                  </a:lnTo>
                  <a:lnTo>
                    <a:pt x="1570647" y="57861"/>
                  </a:lnTo>
                  <a:lnTo>
                    <a:pt x="1572765" y="49834"/>
                  </a:lnTo>
                  <a:lnTo>
                    <a:pt x="1578767" y="43829"/>
                  </a:lnTo>
                  <a:lnTo>
                    <a:pt x="1588118" y="40064"/>
                  </a:lnTo>
                  <a:lnTo>
                    <a:pt x="1600288" y="38760"/>
                  </a:lnTo>
                  <a:lnTo>
                    <a:pt x="1644185" y="38760"/>
                  </a:lnTo>
                  <a:lnTo>
                    <a:pt x="1645424" y="36169"/>
                  </a:lnTo>
                  <a:lnTo>
                    <a:pt x="1635912" y="30895"/>
                  </a:lnTo>
                  <a:lnTo>
                    <a:pt x="1625049" y="26822"/>
                  </a:lnTo>
                  <a:lnTo>
                    <a:pt x="1613340" y="24196"/>
                  </a:lnTo>
                  <a:lnTo>
                    <a:pt x="1601292" y="23266"/>
                  </a:lnTo>
                  <a:close/>
                </a:path>
                <a:path w="1991995" h="187325">
                  <a:moveTo>
                    <a:pt x="1644185" y="38760"/>
                  </a:moveTo>
                  <a:lnTo>
                    <a:pt x="1600288" y="38760"/>
                  </a:lnTo>
                  <a:lnTo>
                    <a:pt x="1609228" y="39416"/>
                  </a:lnTo>
                  <a:lnTo>
                    <a:pt x="1618962" y="41471"/>
                  </a:lnTo>
                  <a:lnTo>
                    <a:pt x="1628951" y="45061"/>
                  </a:lnTo>
                  <a:lnTo>
                    <a:pt x="1638655" y="50317"/>
                  </a:lnTo>
                  <a:lnTo>
                    <a:pt x="1644185" y="38760"/>
                  </a:lnTo>
                  <a:close/>
                </a:path>
                <a:path w="1991995" h="187325">
                  <a:moveTo>
                    <a:pt x="1695678" y="15494"/>
                  </a:moveTo>
                  <a:lnTo>
                    <a:pt x="1680184" y="15494"/>
                  </a:lnTo>
                  <a:lnTo>
                    <a:pt x="1680184" y="163004"/>
                  </a:lnTo>
                  <a:lnTo>
                    <a:pt x="1695678" y="163004"/>
                  </a:lnTo>
                  <a:lnTo>
                    <a:pt x="1695678" y="111734"/>
                  </a:lnTo>
                  <a:lnTo>
                    <a:pt x="1698078" y="96017"/>
                  </a:lnTo>
                  <a:lnTo>
                    <a:pt x="1705025" y="83737"/>
                  </a:lnTo>
                  <a:lnTo>
                    <a:pt x="1707531" y="81927"/>
                  </a:lnTo>
                  <a:lnTo>
                    <a:pt x="1695678" y="81927"/>
                  </a:lnTo>
                  <a:lnTo>
                    <a:pt x="1695678" y="15494"/>
                  </a:lnTo>
                  <a:close/>
                </a:path>
                <a:path w="1991995" h="187325">
                  <a:moveTo>
                    <a:pt x="1768188" y="72732"/>
                  </a:moveTo>
                  <a:lnTo>
                    <a:pt x="1731060" y="72732"/>
                  </a:lnTo>
                  <a:lnTo>
                    <a:pt x="1743493" y="74769"/>
                  </a:lnTo>
                  <a:lnTo>
                    <a:pt x="1752815" y="80652"/>
                  </a:lnTo>
                  <a:lnTo>
                    <a:pt x="1758671" y="90043"/>
                  </a:lnTo>
                  <a:lnTo>
                    <a:pt x="1760702" y="102603"/>
                  </a:lnTo>
                  <a:lnTo>
                    <a:pt x="1760702" y="163004"/>
                  </a:lnTo>
                  <a:lnTo>
                    <a:pt x="1776209" y="163004"/>
                  </a:lnTo>
                  <a:lnTo>
                    <a:pt x="1776209" y="98602"/>
                  </a:lnTo>
                  <a:lnTo>
                    <a:pt x="1773519" y="81489"/>
                  </a:lnTo>
                  <a:lnTo>
                    <a:pt x="1768188" y="72732"/>
                  </a:lnTo>
                  <a:close/>
                </a:path>
                <a:path w="1991995" h="187325">
                  <a:moveTo>
                    <a:pt x="1736420" y="57861"/>
                  </a:moveTo>
                  <a:lnTo>
                    <a:pt x="1722933" y="59392"/>
                  </a:lnTo>
                  <a:lnTo>
                    <a:pt x="1711510" y="63827"/>
                  </a:lnTo>
                  <a:lnTo>
                    <a:pt x="1702357" y="71295"/>
                  </a:lnTo>
                  <a:lnTo>
                    <a:pt x="1695678" y="81927"/>
                  </a:lnTo>
                  <a:lnTo>
                    <a:pt x="1707531" y="81927"/>
                  </a:lnTo>
                  <a:lnTo>
                    <a:pt x="1716145" y="75705"/>
                  </a:lnTo>
                  <a:lnTo>
                    <a:pt x="1731060" y="72732"/>
                  </a:lnTo>
                  <a:lnTo>
                    <a:pt x="1768188" y="72732"/>
                  </a:lnTo>
                  <a:lnTo>
                    <a:pt x="1765720" y="68678"/>
                  </a:lnTo>
                  <a:lnTo>
                    <a:pt x="1753218" y="60644"/>
                  </a:lnTo>
                  <a:lnTo>
                    <a:pt x="1736420" y="57861"/>
                  </a:lnTo>
                  <a:close/>
                </a:path>
                <a:path w="1991995" h="187325">
                  <a:moveTo>
                    <a:pt x="1824101" y="17907"/>
                  </a:moveTo>
                  <a:lnTo>
                    <a:pt x="1812543" y="17907"/>
                  </a:lnTo>
                  <a:lnTo>
                    <a:pt x="1808149" y="22250"/>
                  </a:lnTo>
                  <a:lnTo>
                    <a:pt x="1808149" y="34417"/>
                  </a:lnTo>
                  <a:lnTo>
                    <a:pt x="1812543" y="38989"/>
                  </a:lnTo>
                  <a:lnTo>
                    <a:pt x="1824101" y="38989"/>
                  </a:lnTo>
                  <a:lnTo>
                    <a:pt x="1828431" y="34417"/>
                  </a:lnTo>
                  <a:lnTo>
                    <a:pt x="1828431" y="22250"/>
                  </a:lnTo>
                  <a:lnTo>
                    <a:pt x="1824101" y="17907"/>
                  </a:lnTo>
                  <a:close/>
                </a:path>
                <a:path w="1991995" h="187325">
                  <a:moveTo>
                    <a:pt x="1826069" y="58420"/>
                  </a:moveTo>
                  <a:lnTo>
                    <a:pt x="1810740" y="58420"/>
                  </a:lnTo>
                  <a:lnTo>
                    <a:pt x="1810740" y="163004"/>
                  </a:lnTo>
                  <a:lnTo>
                    <a:pt x="1826069" y="163004"/>
                  </a:lnTo>
                  <a:lnTo>
                    <a:pt x="1826069" y="58420"/>
                  </a:lnTo>
                  <a:close/>
                </a:path>
                <a:path w="1991995" h="187325">
                  <a:moveTo>
                    <a:pt x="1879320" y="58420"/>
                  </a:moveTo>
                  <a:lnTo>
                    <a:pt x="1863813" y="58420"/>
                  </a:lnTo>
                  <a:lnTo>
                    <a:pt x="1863813" y="163004"/>
                  </a:lnTo>
                  <a:lnTo>
                    <a:pt x="1879320" y="163004"/>
                  </a:lnTo>
                  <a:lnTo>
                    <a:pt x="1879320" y="107340"/>
                  </a:lnTo>
                  <a:lnTo>
                    <a:pt x="1882847" y="93019"/>
                  </a:lnTo>
                  <a:lnTo>
                    <a:pt x="1890504" y="82097"/>
                  </a:lnTo>
                  <a:lnTo>
                    <a:pt x="1891166" y="81699"/>
                  </a:lnTo>
                  <a:lnTo>
                    <a:pt x="1879320" y="81699"/>
                  </a:lnTo>
                  <a:lnTo>
                    <a:pt x="1879320" y="58420"/>
                  </a:lnTo>
                  <a:close/>
                </a:path>
                <a:path w="1991995" h="187325">
                  <a:moveTo>
                    <a:pt x="1916899" y="57861"/>
                  </a:moveTo>
                  <a:lnTo>
                    <a:pt x="1904546" y="59499"/>
                  </a:lnTo>
                  <a:lnTo>
                    <a:pt x="1894095" y="64093"/>
                  </a:lnTo>
                  <a:lnTo>
                    <a:pt x="1885651" y="71530"/>
                  </a:lnTo>
                  <a:lnTo>
                    <a:pt x="1879320" y="81699"/>
                  </a:lnTo>
                  <a:lnTo>
                    <a:pt x="1891166" y="81699"/>
                  </a:lnTo>
                  <a:lnTo>
                    <a:pt x="1901964" y="75202"/>
                  </a:lnTo>
                  <a:lnTo>
                    <a:pt x="1916899" y="72961"/>
                  </a:lnTo>
                  <a:lnTo>
                    <a:pt x="1916899" y="57861"/>
                  </a:lnTo>
                  <a:close/>
                </a:path>
                <a:path w="1991995" h="187325">
                  <a:moveTo>
                    <a:pt x="1956854" y="73748"/>
                  </a:moveTo>
                  <a:lnTo>
                    <a:pt x="1941525" y="73748"/>
                  </a:lnTo>
                  <a:lnTo>
                    <a:pt x="1941525" y="133985"/>
                  </a:lnTo>
                  <a:lnTo>
                    <a:pt x="1943534" y="147367"/>
                  </a:lnTo>
                  <a:lnTo>
                    <a:pt x="1949105" y="156625"/>
                  </a:lnTo>
                  <a:lnTo>
                    <a:pt x="1957550" y="161974"/>
                  </a:lnTo>
                  <a:lnTo>
                    <a:pt x="1968182" y="163626"/>
                  </a:lnTo>
                  <a:lnTo>
                    <a:pt x="1976513" y="163626"/>
                  </a:lnTo>
                  <a:lnTo>
                    <a:pt x="1984463" y="160807"/>
                  </a:lnTo>
                  <a:lnTo>
                    <a:pt x="1991842" y="155854"/>
                  </a:lnTo>
                  <a:lnTo>
                    <a:pt x="1989437" y="149313"/>
                  </a:lnTo>
                  <a:lnTo>
                    <a:pt x="1961807" y="149313"/>
                  </a:lnTo>
                  <a:lnTo>
                    <a:pt x="1956854" y="144132"/>
                  </a:lnTo>
                  <a:lnTo>
                    <a:pt x="1956854" y="73748"/>
                  </a:lnTo>
                  <a:close/>
                </a:path>
                <a:path w="1991995" h="187325">
                  <a:moveTo>
                    <a:pt x="1987448" y="143903"/>
                  </a:moveTo>
                  <a:lnTo>
                    <a:pt x="1981708" y="147281"/>
                  </a:lnTo>
                  <a:lnTo>
                    <a:pt x="1976119" y="149085"/>
                  </a:lnTo>
                  <a:lnTo>
                    <a:pt x="1970773" y="149313"/>
                  </a:lnTo>
                  <a:lnTo>
                    <a:pt x="1989437" y="149313"/>
                  </a:lnTo>
                  <a:lnTo>
                    <a:pt x="1987448" y="143903"/>
                  </a:lnTo>
                  <a:close/>
                </a:path>
                <a:path w="1991995" h="187325">
                  <a:moveTo>
                    <a:pt x="1990039" y="61633"/>
                  </a:moveTo>
                  <a:lnTo>
                    <a:pt x="1926424" y="61633"/>
                  </a:lnTo>
                  <a:lnTo>
                    <a:pt x="1926424" y="73748"/>
                  </a:lnTo>
                  <a:lnTo>
                    <a:pt x="1990039" y="73748"/>
                  </a:lnTo>
                  <a:lnTo>
                    <a:pt x="1990039" y="61633"/>
                  </a:lnTo>
                  <a:close/>
                </a:path>
                <a:path w="1991995" h="187325">
                  <a:moveTo>
                    <a:pt x="1956854" y="34188"/>
                  </a:moveTo>
                  <a:lnTo>
                    <a:pt x="1941525" y="34188"/>
                  </a:lnTo>
                  <a:lnTo>
                    <a:pt x="1941525" y="61633"/>
                  </a:lnTo>
                  <a:lnTo>
                    <a:pt x="1956854" y="61633"/>
                  </a:lnTo>
                  <a:lnTo>
                    <a:pt x="1956854" y="34188"/>
                  </a:lnTo>
                  <a:close/>
                </a:path>
              </a:pathLst>
            </a:custGeom>
            <a:solidFill>
              <a:srgbClr val="007D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35267" y="3091725"/>
              <a:ext cx="6902450" cy="3025775"/>
            </a:xfrm>
            <a:custGeom>
              <a:avLst/>
              <a:gdLst/>
              <a:ahLst/>
              <a:cxnLst/>
              <a:rect l="l" t="t" r="r" b="b"/>
              <a:pathLst>
                <a:path w="6902450" h="3025775">
                  <a:moveTo>
                    <a:pt x="2289162" y="1467751"/>
                  </a:moveTo>
                  <a:lnTo>
                    <a:pt x="0" y="754354"/>
                  </a:lnTo>
                  <a:lnTo>
                    <a:pt x="0" y="760209"/>
                  </a:lnTo>
                  <a:lnTo>
                    <a:pt x="2270341" y="1467751"/>
                  </a:lnTo>
                  <a:lnTo>
                    <a:pt x="0" y="2175230"/>
                  </a:lnTo>
                  <a:lnTo>
                    <a:pt x="0" y="2181098"/>
                  </a:lnTo>
                  <a:lnTo>
                    <a:pt x="2289162" y="1467751"/>
                  </a:lnTo>
                  <a:close/>
                </a:path>
                <a:path w="6902450" h="3025775">
                  <a:moveTo>
                    <a:pt x="3391865" y="1105916"/>
                  </a:moveTo>
                  <a:lnTo>
                    <a:pt x="0" y="48920"/>
                  </a:lnTo>
                  <a:lnTo>
                    <a:pt x="0" y="54787"/>
                  </a:lnTo>
                  <a:lnTo>
                    <a:pt x="3386226" y="1110043"/>
                  </a:lnTo>
                  <a:lnTo>
                    <a:pt x="3386226" y="1825409"/>
                  </a:lnTo>
                  <a:lnTo>
                    <a:pt x="0" y="2880652"/>
                  </a:lnTo>
                  <a:lnTo>
                    <a:pt x="0" y="2886519"/>
                  </a:lnTo>
                  <a:lnTo>
                    <a:pt x="3391865" y="1829536"/>
                  </a:lnTo>
                  <a:lnTo>
                    <a:pt x="3391865" y="1105916"/>
                  </a:lnTo>
                  <a:close/>
                </a:path>
                <a:path w="6902450" h="3025775">
                  <a:moveTo>
                    <a:pt x="6901853" y="2845536"/>
                  </a:moveTo>
                  <a:lnTo>
                    <a:pt x="5185905" y="1512798"/>
                  </a:lnTo>
                  <a:lnTo>
                    <a:pt x="6901815" y="180086"/>
                  </a:lnTo>
                  <a:lnTo>
                    <a:pt x="6901815" y="5600"/>
                  </a:lnTo>
                  <a:lnTo>
                    <a:pt x="6901815" y="2806"/>
                  </a:lnTo>
                  <a:lnTo>
                    <a:pt x="6901828" y="0"/>
                  </a:lnTo>
                  <a:lnTo>
                    <a:pt x="6899008" y="0"/>
                  </a:lnTo>
                  <a:lnTo>
                    <a:pt x="6896201" y="0"/>
                  </a:lnTo>
                  <a:lnTo>
                    <a:pt x="6896201" y="5600"/>
                  </a:lnTo>
                  <a:lnTo>
                    <a:pt x="6896189" y="177380"/>
                  </a:lnTo>
                  <a:lnTo>
                    <a:pt x="5176748" y="1512798"/>
                  </a:lnTo>
                  <a:lnTo>
                    <a:pt x="6896151" y="2848229"/>
                  </a:lnTo>
                  <a:lnTo>
                    <a:pt x="6891287" y="3020034"/>
                  </a:lnTo>
                  <a:lnTo>
                    <a:pt x="6113208" y="3020034"/>
                  </a:lnTo>
                  <a:lnTo>
                    <a:pt x="4393133" y="1684121"/>
                  </a:lnTo>
                  <a:lnTo>
                    <a:pt x="4378388" y="1672666"/>
                  </a:lnTo>
                  <a:lnTo>
                    <a:pt x="4378388" y="3020034"/>
                  </a:lnTo>
                  <a:lnTo>
                    <a:pt x="3666274" y="3020034"/>
                  </a:lnTo>
                  <a:lnTo>
                    <a:pt x="3666274" y="5600"/>
                  </a:lnTo>
                  <a:lnTo>
                    <a:pt x="4378388" y="5600"/>
                  </a:lnTo>
                  <a:lnTo>
                    <a:pt x="4378388" y="1352969"/>
                  </a:lnTo>
                  <a:lnTo>
                    <a:pt x="4393158" y="1341488"/>
                  </a:lnTo>
                  <a:lnTo>
                    <a:pt x="6113196" y="5600"/>
                  </a:lnTo>
                  <a:lnTo>
                    <a:pt x="6896201" y="5600"/>
                  </a:lnTo>
                  <a:lnTo>
                    <a:pt x="6896201" y="0"/>
                  </a:lnTo>
                  <a:lnTo>
                    <a:pt x="6111252" y="0"/>
                  </a:lnTo>
                  <a:lnTo>
                    <a:pt x="4384002" y="1341488"/>
                  </a:lnTo>
                  <a:lnTo>
                    <a:pt x="4384002" y="5600"/>
                  </a:lnTo>
                  <a:lnTo>
                    <a:pt x="4384002" y="0"/>
                  </a:lnTo>
                  <a:lnTo>
                    <a:pt x="3660648" y="0"/>
                  </a:lnTo>
                  <a:lnTo>
                    <a:pt x="3660648" y="3025635"/>
                  </a:lnTo>
                  <a:lnTo>
                    <a:pt x="4384002" y="3025635"/>
                  </a:lnTo>
                  <a:lnTo>
                    <a:pt x="4384002" y="3020034"/>
                  </a:lnTo>
                  <a:lnTo>
                    <a:pt x="4384002" y="1684121"/>
                  </a:lnTo>
                  <a:lnTo>
                    <a:pt x="6111252" y="3025635"/>
                  </a:lnTo>
                  <a:lnTo>
                    <a:pt x="6896773" y="3025635"/>
                  </a:lnTo>
                  <a:lnTo>
                    <a:pt x="6896925" y="3020034"/>
                  </a:lnTo>
                  <a:lnTo>
                    <a:pt x="6901853" y="2845536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509367" y="5598287"/>
              <a:ext cx="4576445" cy="822960"/>
            </a:xfrm>
            <a:custGeom>
              <a:avLst/>
              <a:gdLst/>
              <a:ahLst/>
              <a:cxnLst/>
              <a:rect l="l" t="t" r="r" b="b"/>
              <a:pathLst>
                <a:path w="4576445" h="822960">
                  <a:moveTo>
                    <a:pt x="384759" y="14262"/>
                  </a:moveTo>
                  <a:lnTo>
                    <a:pt x="0" y="14262"/>
                  </a:lnTo>
                  <a:lnTo>
                    <a:pt x="0" y="808164"/>
                  </a:lnTo>
                  <a:lnTo>
                    <a:pt x="161264" y="808164"/>
                  </a:lnTo>
                  <a:lnTo>
                    <a:pt x="161264" y="597776"/>
                  </a:lnTo>
                  <a:lnTo>
                    <a:pt x="384759" y="597776"/>
                  </a:lnTo>
                  <a:lnTo>
                    <a:pt x="434144" y="594181"/>
                  </a:lnTo>
                  <a:lnTo>
                    <a:pt x="480469" y="583603"/>
                  </a:lnTo>
                  <a:lnTo>
                    <a:pt x="523553" y="566347"/>
                  </a:lnTo>
                  <a:lnTo>
                    <a:pt x="563215" y="542720"/>
                  </a:lnTo>
                  <a:lnTo>
                    <a:pt x="599274" y="513029"/>
                  </a:lnTo>
                  <a:lnTo>
                    <a:pt x="628781" y="479740"/>
                  </a:lnTo>
                  <a:lnTo>
                    <a:pt x="645610" y="453771"/>
                  </a:lnTo>
                  <a:lnTo>
                    <a:pt x="161264" y="453771"/>
                  </a:lnTo>
                  <a:lnTo>
                    <a:pt x="161264" y="159765"/>
                  </a:lnTo>
                  <a:lnTo>
                    <a:pt x="646774" y="159765"/>
                  </a:lnTo>
                  <a:lnTo>
                    <a:pt x="620280" y="121513"/>
                  </a:lnTo>
                  <a:lnTo>
                    <a:pt x="583186" y="84439"/>
                  </a:lnTo>
                  <a:lnTo>
                    <a:pt x="540348" y="54600"/>
                  </a:lnTo>
                  <a:lnTo>
                    <a:pt x="492507" y="32574"/>
                  </a:lnTo>
                  <a:lnTo>
                    <a:pt x="440397" y="18936"/>
                  </a:lnTo>
                  <a:lnTo>
                    <a:pt x="384759" y="14262"/>
                  </a:lnTo>
                  <a:close/>
                </a:path>
                <a:path w="4576445" h="822960">
                  <a:moveTo>
                    <a:pt x="646774" y="159765"/>
                  </a:moveTo>
                  <a:lnTo>
                    <a:pt x="373138" y="159765"/>
                  </a:lnTo>
                  <a:lnTo>
                    <a:pt x="410091" y="162349"/>
                  </a:lnTo>
                  <a:lnTo>
                    <a:pt x="443174" y="170311"/>
                  </a:lnTo>
                  <a:lnTo>
                    <a:pt x="493522" y="203631"/>
                  </a:lnTo>
                  <a:lnTo>
                    <a:pt x="518456" y="247886"/>
                  </a:lnTo>
                  <a:lnTo>
                    <a:pt x="527646" y="307886"/>
                  </a:lnTo>
                  <a:lnTo>
                    <a:pt x="525202" y="335811"/>
                  </a:lnTo>
                  <a:lnTo>
                    <a:pt x="505969" y="385467"/>
                  </a:lnTo>
                  <a:lnTo>
                    <a:pt x="467912" y="427346"/>
                  </a:lnTo>
                  <a:lnTo>
                    <a:pt x="414824" y="450776"/>
                  </a:lnTo>
                  <a:lnTo>
                    <a:pt x="383641" y="453771"/>
                  </a:lnTo>
                  <a:lnTo>
                    <a:pt x="645610" y="453771"/>
                  </a:lnTo>
                  <a:lnTo>
                    <a:pt x="653288" y="441909"/>
                  </a:lnTo>
                  <a:lnTo>
                    <a:pt x="671853" y="400295"/>
                  </a:lnTo>
                  <a:lnTo>
                    <a:pt x="683652" y="355397"/>
                  </a:lnTo>
                  <a:lnTo>
                    <a:pt x="687781" y="307886"/>
                  </a:lnTo>
                  <a:lnTo>
                    <a:pt x="683034" y="254244"/>
                  </a:lnTo>
                  <a:lnTo>
                    <a:pt x="669499" y="205841"/>
                  </a:lnTo>
                  <a:lnTo>
                    <a:pt x="648229" y="161867"/>
                  </a:lnTo>
                  <a:lnTo>
                    <a:pt x="646774" y="159765"/>
                  </a:lnTo>
                  <a:close/>
                </a:path>
                <a:path w="4576445" h="822960">
                  <a:moveTo>
                    <a:pt x="1170787" y="14262"/>
                  </a:moveTo>
                  <a:lnTo>
                    <a:pt x="792403" y="14262"/>
                  </a:lnTo>
                  <a:lnTo>
                    <a:pt x="792403" y="808164"/>
                  </a:lnTo>
                  <a:lnTo>
                    <a:pt x="952538" y="808164"/>
                  </a:lnTo>
                  <a:lnTo>
                    <a:pt x="952538" y="597776"/>
                  </a:lnTo>
                  <a:lnTo>
                    <a:pt x="1351155" y="597776"/>
                  </a:lnTo>
                  <a:lnTo>
                    <a:pt x="1330921" y="564781"/>
                  </a:lnTo>
                  <a:lnTo>
                    <a:pt x="1364848" y="545560"/>
                  </a:lnTo>
                  <a:lnTo>
                    <a:pt x="1395048" y="522120"/>
                  </a:lnTo>
                  <a:lnTo>
                    <a:pt x="1421313" y="495164"/>
                  </a:lnTo>
                  <a:lnTo>
                    <a:pt x="1443431" y="465391"/>
                  </a:lnTo>
                  <a:lnTo>
                    <a:pt x="1449697" y="453771"/>
                  </a:lnTo>
                  <a:lnTo>
                    <a:pt x="952538" y="453771"/>
                  </a:lnTo>
                  <a:lnTo>
                    <a:pt x="952538" y="159765"/>
                  </a:lnTo>
                  <a:lnTo>
                    <a:pt x="1446672" y="159765"/>
                  </a:lnTo>
                  <a:lnTo>
                    <a:pt x="1430402" y="134282"/>
                  </a:lnTo>
                  <a:lnTo>
                    <a:pt x="1401051" y="100507"/>
                  </a:lnTo>
                  <a:lnTo>
                    <a:pt x="1364469" y="69651"/>
                  </a:lnTo>
                  <a:lnTo>
                    <a:pt x="1323133" y="45526"/>
                  </a:lnTo>
                  <a:lnTo>
                    <a:pt x="1277061" y="28205"/>
                  </a:lnTo>
                  <a:lnTo>
                    <a:pt x="1226273" y="17759"/>
                  </a:lnTo>
                  <a:lnTo>
                    <a:pt x="1170787" y="14262"/>
                  </a:lnTo>
                  <a:close/>
                </a:path>
                <a:path w="4576445" h="822960">
                  <a:moveTo>
                    <a:pt x="1351155" y="597776"/>
                  </a:moveTo>
                  <a:lnTo>
                    <a:pt x="1171917" y="597776"/>
                  </a:lnTo>
                  <a:lnTo>
                    <a:pt x="1297546" y="808164"/>
                  </a:lnTo>
                  <a:lnTo>
                    <a:pt x="1480172" y="808164"/>
                  </a:lnTo>
                  <a:lnTo>
                    <a:pt x="1351155" y="597776"/>
                  </a:lnTo>
                  <a:close/>
                </a:path>
                <a:path w="4576445" h="822960">
                  <a:moveTo>
                    <a:pt x="1446672" y="159765"/>
                  </a:moveTo>
                  <a:lnTo>
                    <a:pt x="1166672" y="159765"/>
                  </a:lnTo>
                  <a:lnTo>
                    <a:pt x="1207905" y="162758"/>
                  </a:lnTo>
                  <a:lnTo>
                    <a:pt x="1242280" y="171621"/>
                  </a:lnTo>
                  <a:lnTo>
                    <a:pt x="1291170" y="206260"/>
                  </a:lnTo>
                  <a:lnTo>
                    <a:pt x="1319152" y="252715"/>
                  </a:lnTo>
                  <a:lnTo>
                    <a:pt x="1328293" y="307886"/>
                  </a:lnTo>
                  <a:lnTo>
                    <a:pt x="1325773" y="335111"/>
                  </a:lnTo>
                  <a:lnTo>
                    <a:pt x="1305827" y="387310"/>
                  </a:lnTo>
                  <a:lnTo>
                    <a:pt x="1267839" y="427983"/>
                  </a:lnTo>
                  <a:lnTo>
                    <a:pt x="1206597" y="450660"/>
                  </a:lnTo>
                  <a:lnTo>
                    <a:pt x="1168171" y="453771"/>
                  </a:lnTo>
                  <a:lnTo>
                    <a:pt x="1449697" y="453771"/>
                  </a:lnTo>
                  <a:lnTo>
                    <a:pt x="1463214" y="428706"/>
                  </a:lnTo>
                  <a:lnTo>
                    <a:pt x="1477132" y="390158"/>
                  </a:lnTo>
                  <a:lnTo>
                    <a:pt x="1485356" y="349850"/>
                  </a:lnTo>
                  <a:lnTo>
                    <a:pt x="1488058" y="307886"/>
                  </a:lnTo>
                  <a:lnTo>
                    <a:pt x="1484085" y="258998"/>
                  </a:lnTo>
                  <a:lnTo>
                    <a:pt x="1472658" y="213673"/>
                  </a:lnTo>
                  <a:lnTo>
                    <a:pt x="1454517" y="172052"/>
                  </a:lnTo>
                  <a:lnTo>
                    <a:pt x="1446672" y="159765"/>
                  </a:lnTo>
                  <a:close/>
                </a:path>
                <a:path w="4576445" h="822960">
                  <a:moveTo>
                    <a:pt x="1985695" y="0"/>
                  </a:moveTo>
                  <a:lnTo>
                    <a:pt x="1932469" y="2932"/>
                  </a:lnTo>
                  <a:lnTo>
                    <a:pt x="1881912" y="11520"/>
                  </a:lnTo>
                  <a:lnTo>
                    <a:pt x="1834261" y="25447"/>
                  </a:lnTo>
                  <a:lnTo>
                    <a:pt x="1789752" y="44400"/>
                  </a:lnTo>
                  <a:lnTo>
                    <a:pt x="1748622" y="68062"/>
                  </a:lnTo>
                  <a:lnTo>
                    <a:pt x="1711106" y="96119"/>
                  </a:lnTo>
                  <a:lnTo>
                    <a:pt x="1677441" y="128257"/>
                  </a:lnTo>
                  <a:lnTo>
                    <a:pt x="1644839" y="167146"/>
                  </a:lnTo>
                  <a:lnTo>
                    <a:pt x="1617393" y="209745"/>
                  </a:lnTo>
                  <a:lnTo>
                    <a:pt x="1595447" y="255760"/>
                  </a:lnTo>
                  <a:lnTo>
                    <a:pt x="1579344" y="304901"/>
                  </a:lnTo>
                  <a:lnTo>
                    <a:pt x="1569430" y="356875"/>
                  </a:lnTo>
                  <a:lnTo>
                    <a:pt x="1566049" y="411391"/>
                  </a:lnTo>
                  <a:lnTo>
                    <a:pt x="1569501" y="464607"/>
                  </a:lnTo>
                  <a:lnTo>
                    <a:pt x="1579537" y="516718"/>
                  </a:lnTo>
                  <a:lnTo>
                    <a:pt x="1595677" y="566747"/>
                  </a:lnTo>
                  <a:lnTo>
                    <a:pt x="1617442" y="613712"/>
                  </a:lnTo>
                  <a:lnTo>
                    <a:pt x="1644353" y="656635"/>
                  </a:lnTo>
                  <a:lnTo>
                    <a:pt x="1675930" y="694537"/>
                  </a:lnTo>
                  <a:lnTo>
                    <a:pt x="1709327" y="726554"/>
                  </a:lnTo>
                  <a:lnTo>
                    <a:pt x="1746921" y="754563"/>
                  </a:lnTo>
                  <a:lnTo>
                    <a:pt x="1788366" y="778229"/>
                  </a:lnTo>
                  <a:lnTo>
                    <a:pt x="1833314" y="797219"/>
                  </a:lnTo>
                  <a:lnTo>
                    <a:pt x="1881417" y="811198"/>
                  </a:lnTo>
                  <a:lnTo>
                    <a:pt x="1932326" y="819830"/>
                  </a:lnTo>
                  <a:lnTo>
                    <a:pt x="1985695" y="822782"/>
                  </a:lnTo>
                  <a:lnTo>
                    <a:pt x="2038563" y="820062"/>
                  </a:lnTo>
                  <a:lnTo>
                    <a:pt x="2088470" y="812042"/>
                  </a:lnTo>
                  <a:lnTo>
                    <a:pt x="2135354" y="798932"/>
                  </a:lnTo>
                  <a:lnTo>
                    <a:pt x="2179147" y="780941"/>
                  </a:lnTo>
                  <a:lnTo>
                    <a:pt x="2219785" y="758279"/>
                  </a:lnTo>
                  <a:lnTo>
                    <a:pt x="2257202" y="731156"/>
                  </a:lnTo>
                  <a:lnTo>
                    <a:pt x="2291334" y="699782"/>
                  </a:lnTo>
                  <a:lnTo>
                    <a:pt x="2309719" y="678408"/>
                  </a:lnTo>
                  <a:lnTo>
                    <a:pt x="1985695" y="678408"/>
                  </a:lnTo>
                  <a:lnTo>
                    <a:pt x="1930616" y="672489"/>
                  </a:lnTo>
                  <a:lnTo>
                    <a:pt x="1879471" y="655810"/>
                  </a:lnTo>
                  <a:lnTo>
                    <a:pt x="1833810" y="629990"/>
                  </a:lnTo>
                  <a:lnTo>
                    <a:pt x="1795183" y="596646"/>
                  </a:lnTo>
                  <a:lnTo>
                    <a:pt x="1765487" y="558209"/>
                  </a:lnTo>
                  <a:lnTo>
                    <a:pt x="1742925" y="514429"/>
                  </a:lnTo>
                  <a:lnTo>
                    <a:pt x="1728589" y="465443"/>
                  </a:lnTo>
                  <a:lnTo>
                    <a:pt x="1723567" y="411391"/>
                  </a:lnTo>
                  <a:lnTo>
                    <a:pt x="1728589" y="354800"/>
                  </a:lnTo>
                  <a:lnTo>
                    <a:pt x="1742925" y="304326"/>
                  </a:lnTo>
                  <a:lnTo>
                    <a:pt x="1765487" y="260040"/>
                  </a:lnTo>
                  <a:lnTo>
                    <a:pt x="1795183" y="222008"/>
                  </a:lnTo>
                  <a:lnTo>
                    <a:pt x="1834605" y="187973"/>
                  </a:lnTo>
                  <a:lnTo>
                    <a:pt x="1880457" y="163183"/>
                  </a:lnTo>
                  <a:lnTo>
                    <a:pt x="1931300" y="148026"/>
                  </a:lnTo>
                  <a:lnTo>
                    <a:pt x="1985695" y="142887"/>
                  </a:lnTo>
                  <a:lnTo>
                    <a:pt x="2307355" y="142887"/>
                  </a:lnTo>
                  <a:lnTo>
                    <a:pt x="2283079" y="116255"/>
                  </a:lnTo>
                  <a:lnTo>
                    <a:pt x="2249799" y="86910"/>
                  </a:lnTo>
                  <a:lnTo>
                    <a:pt x="2213331" y="61395"/>
                  </a:lnTo>
                  <a:lnTo>
                    <a:pt x="2173746" y="39958"/>
                  </a:lnTo>
                  <a:lnTo>
                    <a:pt x="2131118" y="22851"/>
                  </a:lnTo>
                  <a:lnTo>
                    <a:pt x="2085519" y="10322"/>
                  </a:lnTo>
                  <a:lnTo>
                    <a:pt x="2037020" y="2622"/>
                  </a:lnTo>
                  <a:lnTo>
                    <a:pt x="1985695" y="0"/>
                  </a:lnTo>
                  <a:close/>
                </a:path>
                <a:path w="4576445" h="822960">
                  <a:moveTo>
                    <a:pt x="2307355" y="142887"/>
                  </a:moveTo>
                  <a:lnTo>
                    <a:pt x="1985695" y="142887"/>
                  </a:lnTo>
                  <a:lnTo>
                    <a:pt x="2042939" y="147967"/>
                  </a:lnTo>
                  <a:lnTo>
                    <a:pt x="2093747" y="162715"/>
                  </a:lnTo>
                  <a:lnTo>
                    <a:pt x="2138154" y="186393"/>
                  </a:lnTo>
                  <a:lnTo>
                    <a:pt x="2176195" y="218262"/>
                  </a:lnTo>
                  <a:lnTo>
                    <a:pt x="2205275" y="257350"/>
                  </a:lnTo>
                  <a:lnTo>
                    <a:pt x="2226827" y="302872"/>
                  </a:lnTo>
                  <a:lnTo>
                    <a:pt x="2240221" y="354372"/>
                  </a:lnTo>
                  <a:lnTo>
                    <a:pt x="2244826" y="411391"/>
                  </a:lnTo>
                  <a:lnTo>
                    <a:pt x="2239828" y="466934"/>
                  </a:lnTo>
                  <a:lnTo>
                    <a:pt x="2225655" y="516537"/>
                  </a:lnTo>
                  <a:lnTo>
                    <a:pt x="2203539" y="560163"/>
                  </a:lnTo>
                  <a:lnTo>
                    <a:pt x="2174709" y="597776"/>
                  </a:lnTo>
                  <a:lnTo>
                    <a:pt x="2136100" y="632208"/>
                  </a:lnTo>
                  <a:lnTo>
                    <a:pt x="2090604" y="657499"/>
                  </a:lnTo>
                  <a:lnTo>
                    <a:pt x="2039907" y="673087"/>
                  </a:lnTo>
                  <a:lnTo>
                    <a:pt x="1985695" y="678408"/>
                  </a:lnTo>
                  <a:lnTo>
                    <a:pt x="2309719" y="678408"/>
                  </a:lnTo>
                  <a:lnTo>
                    <a:pt x="2353124" y="617597"/>
                  </a:lnTo>
                  <a:lnTo>
                    <a:pt x="2375427" y="570917"/>
                  </a:lnTo>
                  <a:lnTo>
                    <a:pt x="2391667" y="520830"/>
                  </a:lnTo>
                  <a:lnTo>
                    <a:pt x="2401595" y="467575"/>
                  </a:lnTo>
                  <a:lnTo>
                    <a:pt x="2404960" y="411391"/>
                  </a:lnTo>
                  <a:lnTo>
                    <a:pt x="2402381" y="362886"/>
                  </a:lnTo>
                  <a:lnTo>
                    <a:pt x="2394704" y="316178"/>
                  </a:lnTo>
                  <a:lnTo>
                    <a:pt x="2382022" y="271458"/>
                  </a:lnTo>
                  <a:lnTo>
                    <a:pt x="2364426" y="228915"/>
                  </a:lnTo>
                  <a:lnTo>
                    <a:pt x="2342009" y="188740"/>
                  </a:lnTo>
                  <a:lnTo>
                    <a:pt x="2314863" y="151123"/>
                  </a:lnTo>
                  <a:lnTo>
                    <a:pt x="2307355" y="142887"/>
                  </a:lnTo>
                  <a:close/>
                </a:path>
                <a:path w="4576445" h="822960">
                  <a:moveTo>
                    <a:pt x="3050362" y="14262"/>
                  </a:moveTo>
                  <a:lnTo>
                    <a:pt x="2907474" y="14262"/>
                  </a:lnTo>
                  <a:lnTo>
                    <a:pt x="2907474" y="808164"/>
                  </a:lnTo>
                  <a:lnTo>
                    <a:pt x="3063862" y="808164"/>
                  </a:lnTo>
                  <a:lnTo>
                    <a:pt x="3063862" y="271132"/>
                  </a:lnTo>
                  <a:lnTo>
                    <a:pt x="3259961" y="271132"/>
                  </a:lnTo>
                  <a:lnTo>
                    <a:pt x="3050362" y="14262"/>
                  </a:lnTo>
                  <a:close/>
                </a:path>
                <a:path w="4576445" h="822960">
                  <a:moveTo>
                    <a:pt x="3259961" y="271132"/>
                  </a:moveTo>
                  <a:lnTo>
                    <a:pt x="3063862" y="271132"/>
                  </a:lnTo>
                  <a:lnTo>
                    <a:pt x="3501491" y="808164"/>
                  </a:lnTo>
                  <a:lnTo>
                    <a:pt x="3644379" y="808164"/>
                  </a:lnTo>
                  <a:lnTo>
                    <a:pt x="3644379" y="554278"/>
                  </a:lnTo>
                  <a:lnTo>
                    <a:pt x="3491001" y="554278"/>
                  </a:lnTo>
                  <a:lnTo>
                    <a:pt x="3259961" y="271132"/>
                  </a:lnTo>
                  <a:close/>
                </a:path>
                <a:path w="4576445" h="822960">
                  <a:moveTo>
                    <a:pt x="3644379" y="14262"/>
                  </a:moveTo>
                  <a:lnTo>
                    <a:pt x="3491001" y="14262"/>
                  </a:lnTo>
                  <a:lnTo>
                    <a:pt x="3491001" y="554278"/>
                  </a:lnTo>
                  <a:lnTo>
                    <a:pt x="3644379" y="554278"/>
                  </a:lnTo>
                  <a:lnTo>
                    <a:pt x="3644379" y="14262"/>
                  </a:lnTo>
                  <a:close/>
                </a:path>
                <a:path w="4576445" h="822960">
                  <a:moveTo>
                    <a:pt x="3922268" y="14262"/>
                  </a:moveTo>
                  <a:lnTo>
                    <a:pt x="3740010" y="14262"/>
                  </a:lnTo>
                  <a:lnTo>
                    <a:pt x="4082389" y="616153"/>
                  </a:lnTo>
                  <a:lnTo>
                    <a:pt x="4082389" y="808164"/>
                  </a:lnTo>
                  <a:lnTo>
                    <a:pt x="4238777" y="808164"/>
                  </a:lnTo>
                  <a:lnTo>
                    <a:pt x="4238777" y="617651"/>
                  </a:lnTo>
                  <a:lnTo>
                    <a:pt x="4332649" y="449643"/>
                  </a:lnTo>
                  <a:lnTo>
                    <a:pt x="4154017" y="449643"/>
                  </a:lnTo>
                  <a:lnTo>
                    <a:pt x="3922268" y="14262"/>
                  </a:lnTo>
                  <a:close/>
                </a:path>
                <a:path w="4576445" h="822960">
                  <a:moveTo>
                    <a:pt x="4575911" y="14262"/>
                  </a:moveTo>
                  <a:lnTo>
                    <a:pt x="4402658" y="14262"/>
                  </a:lnTo>
                  <a:lnTo>
                    <a:pt x="4167149" y="449643"/>
                  </a:lnTo>
                  <a:lnTo>
                    <a:pt x="4332649" y="449643"/>
                  </a:lnTo>
                  <a:lnTo>
                    <a:pt x="4575911" y="142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544635" y="5018671"/>
              <a:ext cx="1362710" cy="455295"/>
            </a:xfrm>
            <a:custGeom>
              <a:avLst/>
              <a:gdLst/>
              <a:ahLst/>
              <a:cxnLst/>
              <a:rect l="l" t="t" r="r" b="b"/>
              <a:pathLst>
                <a:path w="1362710" h="455295">
                  <a:moveTo>
                    <a:pt x="62509" y="143014"/>
                  </a:moveTo>
                  <a:lnTo>
                    <a:pt x="0" y="143014"/>
                  </a:lnTo>
                  <a:lnTo>
                    <a:pt x="0" y="455155"/>
                  </a:lnTo>
                  <a:lnTo>
                    <a:pt x="242976" y="455155"/>
                  </a:lnTo>
                  <a:lnTo>
                    <a:pt x="242976" y="399567"/>
                  </a:lnTo>
                  <a:lnTo>
                    <a:pt x="62509" y="399567"/>
                  </a:lnTo>
                  <a:lnTo>
                    <a:pt x="62509" y="143014"/>
                  </a:lnTo>
                  <a:close/>
                </a:path>
                <a:path w="1362710" h="455295">
                  <a:moveTo>
                    <a:pt x="342798" y="143014"/>
                  </a:moveTo>
                  <a:lnTo>
                    <a:pt x="281901" y="143014"/>
                  </a:lnTo>
                  <a:lnTo>
                    <a:pt x="281901" y="455155"/>
                  </a:lnTo>
                  <a:lnTo>
                    <a:pt x="342798" y="455155"/>
                  </a:lnTo>
                  <a:lnTo>
                    <a:pt x="342798" y="143014"/>
                  </a:lnTo>
                  <a:close/>
                </a:path>
                <a:path w="1362710" h="455295">
                  <a:moveTo>
                    <a:pt x="330847" y="0"/>
                  </a:moveTo>
                  <a:lnTo>
                    <a:pt x="285584" y="103060"/>
                  </a:lnTo>
                  <a:lnTo>
                    <a:pt x="326720" y="122821"/>
                  </a:lnTo>
                  <a:lnTo>
                    <a:pt x="379806" y="24472"/>
                  </a:lnTo>
                  <a:lnTo>
                    <a:pt x="330847" y="0"/>
                  </a:lnTo>
                  <a:close/>
                </a:path>
                <a:path w="1362710" h="455295">
                  <a:moveTo>
                    <a:pt x="451015" y="143014"/>
                  </a:moveTo>
                  <a:lnTo>
                    <a:pt x="394843" y="143014"/>
                  </a:lnTo>
                  <a:lnTo>
                    <a:pt x="394843" y="455155"/>
                  </a:lnTo>
                  <a:lnTo>
                    <a:pt x="456323" y="455155"/>
                  </a:lnTo>
                  <a:lnTo>
                    <a:pt x="456323" y="244017"/>
                  </a:lnTo>
                  <a:lnTo>
                    <a:pt x="533428" y="244017"/>
                  </a:lnTo>
                  <a:lnTo>
                    <a:pt x="451015" y="143014"/>
                  </a:lnTo>
                  <a:close/>
                </a:path>
                <a:path w="1362710" h="455295">
                  <a:moveTo>
                    <a:pt x="533428" y="244017"/>
                  </a:moveTo>
                  <a:lnTo>
                    <a:pt x="456323" y="244017"/>
                  </a:lnTo>
                  <a:lnTo>
                    <a:pt x="628383" y="455155"/>
                  </a:lnTo>
                  <a:lnTo>
                    <a:pt x="684568" y="455155"/>
                  </a:lnTo>
                  <a:lnTo>
                    <a:pt x="684568" y="355333"/>
                  </a:lnTo>
                  <a:lnTo>
                    <a:pt x="624255" y="355333"/>
                  </a:lnTo>
                  <a:lnTo>
                    <a:pt x="533428" y="244017"/>
                  </a:lnTo>
                  <a:close/>
                </a:path>
                <a:path w="1362710" h="455295">
                  <a:moveTo>
                    <a:pt x="684568" y="143014"/>
                  </a:moveTo>
                  <a:lnTo>
                    <a:pt x="624255" y="143014"/>
                  </a:lnTo>
                  <a:lnTo>
                    <a:pt x="624255" y="355333"/>
                  </a:lnTo>
                  <a:lnTo>
                    <a:pt x="684568" y="355333"/>
                  </a:lnTo>
                  <a:lnTo>
                    <a:pt x="684568" y="143014"/>
                  </a:lnTo>
                  <a:close/>
                </a:path>
                <a:path w="1362710" h="455295">
                  <a:moveTo>
                    <a:pt x="981062" y="143014"/>
                  </a:moveTo>
                  <a:lnTo>
                    <a:pt x="736612" y="143014"/>
                  </a:lnTo>
                  <a:lnTo>
                    <a:pt x="736612" y="455155"/>
                  </a:lnTo>
                  <a:lnTo>
                    <a:pt x="988440" y="455155"/>
                  </a:lnTo>
                  <a:lnTo>
                    <a:pt x="988440" y="398386"/>
                  </a:lnTo>
                  <a:lnTo>
                    <a:pt x="799566" y="398386"/>
                  </a:lnTo>
                  <a:lnTo>
                    <a:pt x="799566" y="320395"/>
                  </a:lnTo>
                  <a:lnTo>
                    <a:pt x="961898" y="320395"/>
                  </a:lnTo>
                  <a:lnTo>
                    <a:pt x="961898" y="263778"/>
                  </a:lnTo>
                  <a:lnTo>
                    <a:pt x="799566" y="263778"/>
                  </a:lnTo>
                  <a:lnTo>
                    <a:pt x="799566" y="200228"/>
                  </a:lnTo>
                  <a:lnTo>
                    <a:pt x="981062" y="200228"/>
                  </a:lnTo>
                  <a:lnTo>
                    <a:pt x="981062" y="143014"/>
                  </a:lnTo>
                  <a:close/>
                </a:path>
                <a:path w="1362710" h="455295">
                  <a:moveTo>
                    <a:pt x="1224051" y="143014"/>
                  </a:moveTo>
                  <a:lnTo>
                    <a:pt x="1160652" y="143014"/>
                  </a:lnTo>
                  <a:lnTo>
                    <a:pt x="1022210" y="455155"/>
                  </a:lnTo>
                  <a:lnTo>
                    <a:pt x="1088263" y="455155"/>
                  </a:lnTo>
                  <a:lnTo>
                    <a:pt x="1113320" y="399567"/>
                  </a:lnTo>
                  <a:lnTo>
                    <a:pt x="1337724" y="399567"/>
                  </a:lnTo>
                  <a:lnTo>
                    <a:pt x="1312571" y="342798"/>
                  </a:lnTo>
                  <a:lnTo>
                    <a:pt x="1137208" y="342798"/>
                  </a:lnTo>
                  <a:lnTo>
                    <a:pt x="1188224" y="207010"/>
                  </a:lnTo>
                  <a:lnTo>
                    <a:pt x="1252406" y="207010"/>
                  </a:lnTo>
                  <a:lnTo>
                    <a:pt x="1224051" y="143014"/>
                  </a:lnTo>
                  <a:close/>
                </a:path>
                <a:path w="1362710" h="455295">
                  <a:moveTo>
                    <a:pt x="1337724" y="399567"/>
                  </a:moveTo>
                  <a:lnTo>
                    <a:pt x="1269758" y="399567"/>
                  </a:lnTo>
                  <a:lnTo>
                    <a:pt x="1295260" y="455155"/>
                  </a:lnTo>
                  <a:lnTo>
                    <a:pt x="1362354" y="455155"/>
                  </a:lnTo>
                  <a:lnTo>
                    <a:pt x="1337724" y="399567"/>
                  </a:lnTo>
                  <a:close/>
                </a:path>
                <a:path w="1362710" h="455295">
                  <a:moveTo>
                    <a:pt x="1252406" y="207010"/>
                  </a:moveTo>
                  <a:lnTo>
                    <a:pt x="1192796" y="207010"/>
                  </a:lnTo>
                  <a:lnTo>
                    <a:pt x="1246466" y="342798"/>
                  </a:lnTo>
                  <a:lnTo>
                    <a:pt x="1312571" y="342798"/>
                  </a:lnTo>
                  <a:lnTo>
                    <a:pt x="1252406" y="207010"/>
                  </a:lnTo>
                  <a:close/>
                </a:path>
              </a:pathLst>
            </a:custGeom>
            <a:solidFill>
              <a:srgbClr val="007D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127449" y="673341"/>
              <a:ext cx="3198202" cy="24534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60065" y="1630400"/>
              <a:ext cx="1723737" cy="2153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0743" y="1661134"/>
              <a:ext cx="1665605" cy="153670"/>
            </a:xfrm>
            <a:custGeom>
              <a:avLst/>
              <a:gdLst/>
              <a:ahLst/>
              <a:cxnLst/>
              <a:rect l="l" t="t" r="r" b="b"/>
              <a:pathLst>
                <a:path w="1665605" h="153669">
                  <a:moveTo>
                    <a:pt x="1665119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1665119" y="153670"/>
                  </a:lnTo>
                  <a:lnTo>
                    <a:pt x="1665119" y="0"/>
                  </a:lnTo>
                  <a:close/>
                </a:path>
              </a:pathLst>
            </a:custGeom>
            <a:solidFill>
              <a:srgbClr val="0969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90743" y="1661134"/>
            <a:ext cx="166560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>
              <a:lnSpc>
                <a:spcPct val="100000"/>
              </a:lnSpc>
            </a:pPr>
            <a:r>
              <a:rPr dirty="0" sz="950" spc="45" b="1">
                <a:solidFill>
                  <a:srgbClr val="FFFFFF"/>
                </a:solidFill>
                <a:latin typeface="Trebuchet MS"/>
                <a:cs typeface="Trebuchet MS"/>
              </a:rPr>
              <a:t>UNIFORMES</a:t>
            </a:r>
            <a:r>
              <a:rPr dirty="0" sz="950" spc="-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50" spc="35" b="1">
                <a:solidFill>
                  <a:srgbClr val="FFFFFF"/>
                </a:solidFill>
                <a:latin typeface="Trebuchet MS"/>
                <a:cs typeface="Trebuchet MS"/>
              </a:rPr>
              <a:t>INDUSTRIALES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2192" y="1371396"/>
            <a:ext cx="1722120" cy="288290"/>
            <a:chOff x="362192" y="1371396"/>
            <a:chExt cx="1722120" cy="288290"/>
          </a:xfrm>
        </p:grpSpPr>
        <p:sp>
          <p:nvSpPr>
            <p:cNvPr id="16" name="object 16"/>
            <p:cNvSpPr/>
            <p:nvPr/>
          </p:nvSpPr>
          <p:spPr>
            <a:xfrm>
              <a:off x="362192" y="1371396"/>
              <a:ext cx="1722042" cy="2012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90743" y="1399971"/>
              <a:ext cx="1665605" cy="142875"/>
            </a:xfrm>
            <a:custGeom>
              <a:avLst/>
              <a:gdLst/>
              <a:ahLst/>
              <a:cxnLst/>
              <a:rect l="l" t="t" r="r" b="b"/>
              <a:pathLst>
                <a:path w="1665605" h="142875">
                  <a:moveTo>
                    <a:pt x="68818" y="2349"/>
                  </a:moveTo>
                  <a:lnTo>
                    <a:pt x="0" y="2349"/>
                  </a:lnTo>
                  <a:lnTo>
                    <a:pt x="0" y="140436"/>
                  </a:lnTo>
                  <a:lnTo>
                    <a:pt x="42844" y="140436"/>
                  </a:lnTo>
                  <a:lnTo>
                    <a:pt x="42844" y="35140"/>
                  </a:lnTo>
                  <a:lnTo>
                    <a:pt x="79187" y="35140"/>
                  </a:lnTo>
                  <a:lnTo>
                    <a:pt x="68818" y="2349"/>
                  </a:lnTo>
                  <a:close/>
                </a:path>
                <a:path w="1665605" h="142875">
                  <a:moveTo>
                    <a:pt x="79187" y="35140"/>
                  </a:moveTo>
                  <a:lnTo>
                    <a:pt x="42844" y="35140"/>
                  </a:lnTo>
                  <a:lnTo>
                    <a:pt x="75873" y="140436"/>
                  </a:lnTo>
                  <a:lnTo>
                    <a:pt x="114538" y="140436"/>
                  </a:lnTo>
                  <a:lnTo>
                    <a:pt x="131562" y="86359"/>
                  </a:lnTo>
                  <a:lnTo>
                    <a:pt x="95382" y="86359"/>
                  </a:lnTo>
                  <a:lnTo>
                    <a:pt x="79187" y="35140"/>
                  </a:lnTo>
                  <a:close/>
                </a:path>
                <a:path w="1665605" h="142875">
                  <a:moveTo>
                    <a:pt x="190412" y="35140"/>
                  </a:moveTo>
                  <a:lnTo>
                    <a:pt x="147687" y="35140"/>
                  </a:lnTo>
                  <a:lnTo>
                    <a:pt x="147687" y="140436"/>
                  </a:lnTo>
                  <a:lnTo>
                    <a:pt x="190412" y="140436"/>
                  </a:lnTo>
                  <a:lnTo>
                    <a:pt x="190412" y="35140"/>
                  </a:lnTo>
                  <a:close/>
                </a:path>
                <a:path w="1665605" h="142875">
                  <a:moveTo>
                    <a:pt x="190412" y="2349"/>
                  </a:moveTo>
                  <a:lnTo>
                    <a:pt x="121832" y="2349"/>
                  </a:lnTo>
                  <a:lnTo>
                    <a:pt x="95382" y="86359"/>
                  </a:lnTo>
                  <a:lnTo>
                    <a:pt x="131562" y="86359"/>
                  </a:lnTo>
                  <a:lnTo>
                    <a:pt x="147687" y="35140"/>
                  </a:lnTo>
                  <a:lnTo>
                    <a:pt x="190412" y="35140"/>
                  </a:lnTo>
                  <a:lnTo>
                    <a:pt x="190412" y="2349"/>
                  </a:lnTo>
                  <a:close/>
                </a:path>
                <a:path w="1665605" h="142875">
                  <a:moveTo>
                    <a:pt x="304596" y="0"/>
                  </a:moveTo>
                  <a:lnTo>
                    <a:pt x="252960" y="10587"/>
                  </a:lnTo>
                  <a:lnTo>
                    <a:pt x="222947" y="41440"/>
                  </a:lnTo>
                  <a:lnTo>
                    <a:pt x="217185" y="71666"/>
                  </a:lnTo>
                  <a:lnTo>
                    <a:pt x="217904" y="83074"/>
                  </a:lnTo>
                  <a:lnTo>
                    <a:pt x="235131" y="119301"/>
                  </a:lnTo>
                  <a:lnTo>
                    <a:pt x="269283" y="138607"/>
                  </a:lnTo>
                  <a:lnTo>
                    <a:pt x="306688" y="142786"/>
                  </a:lnTo>
                  <a:lnTo>
                    <a:pt x="320198" y="142249"/>
                  </a:lnTo>
                  <a:lnTo>
                    <a:pt x="362623" y="129421"/>
                  </a:lnTo>
                  <a:lnTo>
                    <a:pt x="381994" y="110858"/>
                  </a:lnTo>
                  <a:lnTo>
                    <a:pt x="304952" y="110858"/>
                  </a:lnTo>
                  <a:lnTo>
                    <a:pt x="297186" y="110286"/>
                  </a:lnTo>
                  <a:lnTo>
                    <a:pt x="270110" y="81392"/>
                  </a:lnTo>
                  <a:lnTo>
                    <a:pt x="269518" y="71666"/>
                  </a:lnTo>
                  <a:lnTo>
                    <a:pt x="270116" y="61871"/>
                  </a:lnTo>
                  <a:lnTo>
                    <a:pt x="296970" y="32876"/>
                  </a:lnTo>
                  <a:lnTo>
                    <a:pt x="304477" y="32308"/>
                  </a:lnTo>
                  <a:lnTo>
                    <a:pt x="381891" y="32308"/>
                  </a:lnTo>
                  <a:lnTo>
                    <a:pt x="379741" y="28688"/>
                  </a:lnTo>
                  <a:lnTo>
                    <a:pt x="369749" y="18516"/>
                  </a:lnTo>
                  <a:lnTo>
                    <a:pt x="357097" y="10415"/>
                  </a:lnTo>
                  <a:lnTo>
                    <a:pt x="342022" y="4629"/>
                  </a:lnTo>
                  <a:lnTo>
                    <a:pt x="324521" y="1157"/>
                  </a:lnTo>
                  <a:lnTo>
                    <a:pt x="304596" y="0"/>
                  </a:lnTo>
                  <a:close/>
                </a:path>
                <a:path w="1665605" h="142875">
                  <a:moveTo>
                    <a:pt x="381891" y="32308"/>
                  </a:moveTo>
                  <a:lnTo>
                    <a:pt x="304477" y="32308"/>
                  </a:lnTo>
                  <a:lnTo>
                    <a:pt x="312344" y="32876"/>
                  </a:lnTo>
                  <a:lnTo>
                    <a:pt x="319294" y="34555"/>
                  </a:lnTo>
                  <a:lnTo>
                    <a:pt x="340307" y="69799"/>
                  </a:lnTo>
                  <a:lnTo>
                    <a:pt x="339725" y="80486"/>
                  </a:lnTo>
                  <a:lnTo>
                    <a:pt x="312903" y="110297"/>
                  </a:lnTo>
                  <a:lnTo>
                    <a:pt x="304952" y="110858"/>
                  </a:lnTo>
                  <a:lnTo>
                    <a:pt x="381994" y="110858"/>
                  </a:lnTo>
                  <a:lnTo>
                    <a:pt x="392541" y="71666"/>
                  </a:lnTo>
                  <a:lnTo>
                    <a:pt x="392563" y="69799"/>
                  </a:lnTo>
                  <a:lnTo>
                    <a:pt x="391180" y="54608"/>
                  </a:lnTo>
                  <a:lnTo>
                    <a:pt x="386887" y="40720"/>
                  </a:lnTo>
                  <a:lnTo>
                    <a:pt x="381891" y="32308"/>
                  </a:lnTo>
                  <a:close/>
                </a:path>
                <a:path w="1665605" h="142875">
                  <a:moveTo>
                    <a:pt x="469983" y="2349"/>
                  </a:moveTo>
                  <a:lnTo>
                    <a:pt x="421106" y="2349"/>
                  </a:lnTo>
                  <a:lnTo>
                    <a:pt x="421106" y="140436"/>
                  </a:lnTo>
                  <a:lnTo>
                    <a:pt x="470297" y="140436"/>
                  </a:lnTo>
                  <a:lnTo>
                    <a:pt x="470297" y="64630"/>
                  </a:lnTo>
                  <a:lnTo>
                    <a:pt x="521943" y="64630"/>
                  </a:lnTo>
                  <a:lnTo>
                    <a:pt x="469983" y="2349"/>
                  </a:lnTo>
                  <a:close/>
                </a:path>
                <a:path w="1665605" h="142875">
                  <a:moveTo>
                    <a:pt x="521943" y="64630"/>
                  </a:moveTo>
                  <a:lnTo>
                    <a:pt x="470297" y="64630"/>
                  </a:lnTo>
                  <a:lnTo>
                    <a:pt x="533714" y="140436"/>
                  </a:lnTo>
                  <a:lnTo>
                    <a:pt x="583023" y="140436"/>
                  </a:lnTo>
                  <a:lnTo>
                    <a:pt x="583023" y="78739"/>
                  </a:lnTo>
                  <a:lnTo>
                    <a:pt x="533714" y="78739"/>
                  </a:lnTo>
                  <a:lnTo>
                    <a:pt x="521943" y="64630"/>
                  </a:lnTo>
                  <a:close/>
                </a:path>
                <a:path w="1665605" h="142875">
                  <a:moveTo>
                    <a:pt x="583023" y="2349"/>
                  </a:moveTo>
                  <a:lnTo>
                    <a:pt x="533714" y="2349"/>
                  </a:lnTo>
                  <a:lnTo>
                    <a:pt x="533714" y="78739"/>
                  </a:lnTo>
                  <a:lnTo>
                    <a:pt x="583023" y="78739"/>
                  </a:lnTo>
                  <a:lnTo>
                    <a:pt x="583023" y="2349"/>
                  </a:lnTo>
                  <a:close/>
                </a:path>
                <a:path w="1665605" h="142875">
                  <a:moveTo>
                    <a:pt x="711514" y="36461"/>
                  </a:moveTo>
                  <a:lnTo>
                    <a:pt x="659215" y="36461"/>
                  </a:lnTo>
                  <a:lnTo>
                    <a:pt x="659215" y="140436"/>
                  </a:lnTo>
                  <a:lnTo>
                    <a:pt x="711514" y="140436"/>
                  </a:lnTo>
                  <a:lnTo>
                    <a:pt x="711514" y="36461"/>
                  </a:lnTo>
                  <a:close/>
                </a:path>
                <a:path w="1665605" h="142875">
                  <a:moveTo>
                    <a:pt x="764885" y="2349"/>
                  </a:moveTo>
                  <a:lnTo>
                    <a:pt x="605883" y="2349"/>
                  </a:lnTo>
                  <a:lnTo>
                    <a:pt x="605883" y="36461"/>
                  </a:lnTo>
                  <a:lnTo>
                    <a:pt x="764885" y="36461"/>
                  </a:lnTo>
                  <a:lnTo>
                    <a:pt x="764885" y="2349"/>
                  </a:lnTo>
                  <a:close/>
                </a:path>
                <a:path w="1665605" h="142875">
                  <a:moveTo>
                    <a:pt x="928608" y="2349"/>
                  </a:moveTo>
                  <a:lnTo>
                    <a:pt x="788454" y="2349"/>
                  </a:lnTo>
                  <a:lnTo>
                    <a:pt x="788454" y="140436"/>
                  </a:lnTo>
                  <a:lnTo>
                    <a:pt x="931174" y="140436"/>
                  </a:lnTo>
                  <a:lnTo>
                    <a:pt x="931174" y="109156"/>
                  </a:lnTo>
                  <a:lnTo>
                    <a:pt x="840877" y="109156"/>
                  </a:lnTo>
                  <a:lnTo>
                    <a:pt x="840877" y="81953"/>
                  </a:lnTo>
                  <a:lnTo>
                    <a:pt x="922271" y="81953"/>
                  </a:lnTo>
                  <a:lnTo>
                    <a:pt x="922271" y="53784"/>
                  </a:lnTo>
                  <a:lnTo>
                    <a:pt x="840877" y="53784"/>
                  </a:lnTo>
                  <a:lnTo>
                    <a:pt x="840877" y="31826"/>
                  </a:lnTo>
                  <a:lnTo>
                    <a:pt x="928608" y="31826"/>
                  </a:lnTo>
                  <a:lnTo>
                    <a:pt x="928608" y="2349"/>
                  </a:lnTo>
                  <a:close/>
                </a:path>
                <a:path w="1665605" h="142875">
                  <a:moveTo>
                    <a:pt x="1047214" y="2349"/>
                  </a:moveTo>
                  <a:lnTo>
                    <a:pt x="960028" y="2349"/>
                  </a:lnTo>
                  <a:lnTo>
                    <a:pt x="960028" y="140436"/>
                  </a:lnTo>
                  <a:lnTo>
                    <a:pt x="1012568" y="140436"/>
                  </a:lnTo>
                  <a:lnTo>
                    <a:pt x="1012568" y="84404"/>
                  </a:lnTo>
                  <a:lnTo>
                    <a:pt x="1085244" y="84404"/>
                  </a:lnTo>
                  <a:lnTo>
                    <a:pt x="1082685" y="82892"/>
                  </a:lnTo>
                  <a:lnTo>
                    <a:pt x="1078151" y="81178"/>
                  </a:lnTo>
                  <a:lnTo>
                    <a:pt x="1071928" y="79476"/>
                  </a:lnTo>
                  <a:lnTo>
                    <a:pt x="1079687" y="78066"/>
                  </a:lnTo>
                  <a:lnTo>
                    <a:pt x="1108403" y="58292"/>
                  </a:lnTo>
                  <a:lnTo>
                    <a:pt x="1012568" y="58292"/>
                  </a:lnTo>
                  <a:lnTo>
                    <a:pt x="1012568" y="30213"/>
                  </a:lnTo>
                  <a:lnTo>
                    <a:pt x="1112211" y="30213"/>
                  </a:lnTo>
                  <a:lnTo>
                    <a:pt x="1110193" y="24434"/>
                  </a:lnTo>
                  <a:lnTo>
                    <a:pt x="1077155" y="4256"/>
                  </a:lnTo>
                  <a:lnTo>
                    <a:pt x="1058626" y="2559"/>
                  </a:lnTo>
                  <a:lnTo>
                    <a:pt x="1047214" y="2349"/>
                  </a:lnTo>
                  <a:close/>
                </a:path>
                <a:path w="1665605" h="142875">
                  <a:moveTo>
                    <a:pt x="1085244" y="84404"/>
                  </a:moveTo>
                  <a:lnTo>
                    <a:pt x="1021953" y="84404"/>
                  </a:lnTo>
                  <a:lnTo>
                    <a:pt x="1026246" y="85458"/>
                  </a:lnTo>
                  <a:lnTo>
                    <a:pt x="1029992" y="87579"/>
                  </a:lnTo>
                  <a:lnTo>
                    <a:pt x="1032786" y="89217"/>
                  </a:lnTo>
                  <a:lnTo>
                    <a:pt x="1035936" y="92786"/>
                  </a:lnTo>
                  <a:lnTo>
                    <a:pt x="1039601" y="98386"/>
                  </a:lnTo>
                  <a:lnTo>
                    <a:pt x="1067432" y="140436"/>
                  </a:lnTo>
                  <a:lnTo>
                    <a:pt x="1126550" y="140436"/>
                  </a:lnTo>
                  <a:lnTo>
                    <a:pt x="1101252" y="100406"/>
                  </a:lnTo>
                  <a:lnTo>
                    <a:pt x="1100033" y="98386"/>
                  </a:lnTo>
                  <a:lnTo>
                    <a:pt x="1097582" y="95554"/>
                  </a:lnTo>
                  <a:lnTo>
                    <a:pt x="1093924" y="91821"/>
                  </a:lnTo>
                  <a:lnTo>
                    <a:pt x="1090254" y="88125"/>
                  </a:lnTo>
                  <a:lnTo>
                    <a:pt x="1087460" y="85712"/>
                  </a:lnTo>
                  <a:lnTo>
                    <a:pt x="1085244" y="84404"/>
                  </a:lnTo>
                  <a:close/>
                </a:path>
                <a:path w="1665605" h="142875">
                  <a:moveTo>
                    <a:pt x="1112211" y="30213"/>
                  </a:moveTo>
                  <a:lnTo>
                    <a:pt x="1045080" y="30213"/>
                  </a:lnTo>
                  <a:lnTo>
                    <a:pt x="1051595" y="31407"/>
                  </a:lnTo>
                  <a:lnTo>
                    <a:pt x="1058529" y="36207"/>
                  </a:lnTo>
                  <a:lnTo>
                    <a:pt x="1060256" y="39611"/>
                  </a:lnTo>
                  <a:lnTo>
                    <a:pt x="1060256" y="47104"/>
                  </a:lnTo>
                  <a:lnTo>
                    <a:pt x="1048471" y="56426"/>
                  </a:lnTo>
                  <a:lnTo>
                    <a:pt x="1041613" y="57683"/>
                  </a:lnTo>
                  <a:lnTo>
                    <a:pt x="1037003" y="58292"/>
                  </a:lnTo>
                  <a:lnTo>
                    <a:pt x="1108403" y="58292"/>
                  </a:lnTo>
                  <a:lnTo>
                    <a:pt x="1110790" y="54952"/>
                  </a:lnTo>
                  <a:lnTo>
                    <a:pt x="1112796" y="48361"/>
                  </a:lnTo>
                  <a:lnTo>
                    <a:pt x="1112796" y="31889"/>
                  </a:lnTo>
                  <a:lnTo>
                    <a:pt x="1112211" y="30213"/>
                  </a:lnTo>
                  <a:close/>
                </a:path>
                <a:path w="1665605" h="142875">
                  <a:moveTo>
                    <a:pt x="1231160" y="2349"/>
                  </a:moveTo>
                  <a:lnTo>
                    <a:pt x="1143975" y="2349"/>
                  </a:lnTo>
                  <a:lnTo>
                    <a:pt x="1143975" y="140436"/>
                  </a:lnTo>
                  <a:lnTo>
                    <a:pt x="1196515" y="140436"/>
                  </a:lnTo>
                  <a:lnTo>
                    <a:pt x="1196515" y="84404"/>
                  </a:lnTo>
                  <a:lnTo>
                    <a:pt x="1269191" y="84404"/>
                  </a:lnTo>
                  <a:lnTo>
                    <a:pt x="1266631" y="82892"/>
                  </a:lnTo>
                  <a:lnTo>
                    <a:pt x="1262098" y="81178"/>
                  </a:lnTo>
                  <a:lnTo>
                    <a:pt x="1255875" y="79476"/>
                  </a:lnTo>
                  <a:lnTo>
                    <a:pt x="1263634" y="78066"/>
                  </a:lnTo>
                  <a:lnTo>
                    <a:pt x="1292350" y="58292"/>
                  </a:lnTo>
                  <a:lnTo>
                    <a:pt x="1196515" y="58292"/>
                  </a:lnTo>
                  <a:lnTo>
                    <a:pt x="1196515" y="30213"/>
                  </a:lnTo>
                  <a:lnTo>
                    <a:pt x="1296158" y="30213"/>
                  </a:lnTo>
                  <a:lnTo>
                    <a:pt x="1294140" y="24434"/>
                  </a:lnTo>
                  <a:lnTo>
                    <a:pt x="1261102" y="4256"/>
                  </a:lnTo>
                  <a:lnTo>
                    <a:pt x="1242573" y="2559"/>
                  </a:lnTo>
                  <a:lnTo>
                    <a:pt x="1231160" y="2349"/>
                  </a:lnTo>
                  <a:close/>
                </a:path>
                <a:path w="1665605" h="142875">
                  <a:moveTo>
                    <a:pt x="1269191" y="84404"/>
                  </a:moveTo>
                  <a:lnTo>
                    <a:pt x="1205900" y="84404"/>
                  </a:lnTo>
                  <a:lnTo>
                    <a:pt x="1210193" y="85458"/>
                  </a:lnTo>
                  <a:lnTo>
                    <a:pt x="1213939" y="87579"/>
                  </a:lnTo>
                  <a:lnTo>
                    <a:pt x="1216733" y="89217"/>
                  </a:lnTo>
                  <a:lnTo>
                    <a:pt x="1219895" y="92786"/>
                  </a:lnTo>
                  <a:lnTo>
                    <a:pt x="1223548" y="98386"/>
                  </a:lnTo>
                  <a:lnTo>
                    <a:pt x="1251379" y="140436"/>
                  </a:lnTo>
                  <a:lnTo>
                    <a:pt x="1310510" y="140436"/>
                  </a:lnTo>
                  <a:lnTo>
                    <a:pt x="1285199" y="100406"/>
                  </a:lnTo>
                  <a:lnTo>
                    <a:pt x="1283980" y="98386"/>
                  </a:lnTo>
                  <a:lnTo>
                    <a:pt x="1281529" y="95554"/>
                  </a:lnTo>
                  <a:lnTo>
                    <a:pt x="1277871" y="91821"/>
                  </a:lnTo>
                  <a:lnTo>
                    <a:pt x="1274201" y="88125"/>
                  </a:lnTo>
                  <a:lnTo>
                    <a:pt x="1271407" y="85712"/>
                  </a:lnTo>
                  <a:lnTo>
                    <a:pt x="1269191" y="84404"/>
                  </a:lnTo>
                  <a:close/>
                </a:path>
                <a:path w="1665605" h="142875">
                  <a:moveTo>
                    <a:pt x="1296158" y="30213"/>
                  </a:moveTo>
                  <a:lnTo>
                    <a:pt x="1229039" y="30213"/>
                  </a:lnTo>
                  <a:lnTo>
                    <a:pt x="1235542" y="31407"/>
                  </a:lnTo>
                  <a:lnTo>
                    <a:pt x="1242476" y="36207"/>
                  </a:lnTo>
                  <a:lnTo>
                    <a:pt x="1244216" y="39611"/>
                  </a:lnTo>
                  <a:lnTo>
                    <a:pt x="1244216" y="47104"/>
                  </a:lnTo>
                  <a:lnTo>
                    <a:pt x="1232418" y="56426"/>
                  </a:lnTo>
                  <a:lnTo>
                    <a:pt x="1225572" y="57683"/>
                  </a:lnTo>
                  <a:lnTo>
                    <a:pt x="1220950" y="58292"/>
                  </a:lnTo>
                  <a:lnTo>
                    <a:pt x="1292350" y="58292"/>
                  </a:lnTo>
                  <a:lnTo>
                    <a:pt x="1294737" y="54952"/>
                  </a:lnTo>
                  <a:lnTo>
                    <a:pt x="1296743" y="48361"/>
                  </a:lnTo>
                  <a:lnTo>
                    <a:pt x="1296743" y="31889"/>
                  </a:lnTo>
                  <a:lnTo>
                    <a:pt x="1296158" y="30213"/>
                  </a:lnTo>
                  <a:close/>
                </a:path>
                <a:path w="1665605" h="142875">
                  <a:moveTo>
                    <a:pt x="1467291" y="2349"/>
                  </a:moveTo>
                  <a:lnTo>
                    <a:pt x="1327134" y="2349"/>
                  </a:lnTo>
                  <a:lnTo>
                    <a:pt x="1327134" y="140436"/>
                  </a:lnTo>
                  <a:lnTo>
                    <a:pt x="1469857" y="140436"/>
                  </a:lnTo>
                  <a:lnTo>
                    <a:pt x="1469857" y="109156"/>
                  </a:lnTo>
                  <a:lnTo>
                    <a:pt x="1379560" y="109156"/>
                  </a:lnTo>
                  <a:lnTo>
                    <a:pt x="1379560" y="81953"/>
                  </a:lnTo>
                  <a:lnTo>
                    <a:pt x="1460954" y="81953"/>
                  </a:lnTo>
                  <a:lnTo>
                    <a:pt x="1460954" y="53784"/>
                  </a:lnTo>
                  <a:lnTo>
                    <a:pt x="1379560" y="53784"/>
                  </a:lnTo>
                  <a:lnTo>
                    <a:pt x="1379560" y="31826"/>
                  </a:lnTo>
                  <a:lnTo>
                    <a:pt x="1467291" y="31826"/>
                  </a:lnTo>
                  <a:lnTo>
                    <a:pt x="1467291" y="2349"/>
                  </a:lnTo>
                  <a:close/>
                </a:path>
                <a:path w="1665605" h="142875">
                  <a:moveTo>
                    <a:pt x="1539034" y="2349"/>
                  </a:moveTo>
                  <a:lnTo>
                    <a:pt x="1480931" y="2349"/>
                  </a:lnTo>
                  <a:lnTo>
                    <a:pt x="1546882" y="82600"/>
                  </a:lnTo>
                  <a:lnTo>
                    <a:pt x="1546882" y="140436"/>
                  </a:lnTo>
                  <a:lnTo>
                    <a:pt x="1599295" y="140436"/>
                  </a:lnTo>
                  <a:lnTo>
                    <a:pt x="1599295" y="82600"/>
                  </a:lnTo>
                  <a:lnTo>
                    <a:pt x="1626890" y="48958"/>
                  </a:lnTo>
                  <a:lnTo>
                    <a:pt x="1573197" y="48958"/>
                  </a:lnTo>
                  <a:lnTo>
                    <a:pt x="1539034" y="2349"/>
                  </a:lnTo>
                  <a:close/>
                </a:path>
                <a:path w="1665605" h="142875">
                  <a:moveTo>
                    <a:pt x="1665119" y="2349"/>
                  </a:moveTo>
                  <a:lnTo>
                    <a:pt x="1607385" y="2349"/>
                  </a:lnTo>
                  <a:lnTo>
                    <a:pt x="1573197" y="48958"/>
                  </a:lnTo>
                  <a:lnTo>
                    <a:pt x="1626890" y="48958"/>
                  </a:lnTo>
                  <a:lnTo>
                    <a:pt x="1665119" y="2349"/>
                  </a:lnTo>
                  <a:close/>
                </a:path>
              </a:pathLst>
            </a:custGeom>
            <a:solidFill>
              <a:srgbClr val="ED32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35773" y="1564919"/>
              <a:ext cx="733018" cy="946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328775" y="1541208"/>
            <a:ext cx="746760" cy="1346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210" b="1">
                <a:solidFill>
                  <a:srgbClr val="0969B2"/>
                </a:solidFill>
                <a:latin typeface="Trebuchet MS"/>
                <a:cs typeface="Trebuchet MS"/>
              </a:rPr>
              <a:t>DESDE</a:t>
            </a:r>
            <a:r>
              <a:rPr dirty="0" sz="700" spc="5" b="1">
                <a:solidFill>
                  <a:srgbClr val="0969B2"/>
                </a:solidFill>
                <a:latin typeface="Trebuchet MS"/>
                <a:cs typeface="Trebuchet MS"/>
              </a:rPr>
              <a:t> </a:t>
            </a:r>
            <a:r>
              <a:rPr dirty="0" sz="700" spc="160" b="1">
                <a:solidFill>
                  <a:srgbClr val="0969B2"/>
                </a:solidFill>
                <a:latin typeface="Trebuchet MS"/>
                <a:cs typeface="Trebuchet MS"/>
              </a:rPr>
              <a:t>1992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5276" y="739025"/>
            <a:ext cx="6590665" cy="8803005"/>
            <a:chOff x="345276" y="739025"/>
            <a:chExt cx="6590665" cy="8803005"/>
          </a:xfrm>
        </p:grpSpPr>
        <p:sp>
          <p:nvSpPr>
            <p:cNvPr id="21" name="object 21"/>
            <p:cNvSpPr/>
            <p:nvPr/>
          </p:nvSpPr>
          <p:spPr>
            <a:xfrm>
              <a:off x="345276" y="739025"/>
              <a:ext cx="1742527" cy="6649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86107" y="780320"/>
              <a:ext cx="1663686" cy="5825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36391" y="9006916"/>
              <a:ext cx="6099543" cy="5346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66297" y="8962949"/>
            <a:ext cx="603313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165"/>
              </a:lnSpc>
            </a:pPr>
            <a:r>
              <a:rPr dirty="0" sz="3850" spc="-1065">
                <a:solidFill>
                  <a:srgbClr val="0969B2"/>
                </a:solidFill>
                <a:latin typeface="Arial Black"/>
                <a:cs typeface="Arial Black"/>
                <a:hlinkClick r:id="rId11"/>
              </a:rPr>
              <a:t>ww</a:t>
            </a:r>
            <a:r>
              <a:rPr dirty="0" sz="3850" spc="-1215">
                <a:solidFill>
                  <a:srgbClr val="0969B2"/>
                </a:solidFill>
                <a:latin typeface="Arial Black"/>
                <a:cs typeface="Arial Black"/>
                <a:hlinkClick r:id="rId11"/>
              </a:rPr>
              <a:t>w</a:t>
            </a:r>
            <a:r>
              <a:rPr dirty="0" sz="3850" spc="-750">
                <a:solidFill>
                  <a:srgbClr val="0969B2"/>
                </a:solidFill>
                <a:latin typeface="Arial Black"/>
                <a:cs typeface="Arial Black"/>
                <a:hlinkClick r:id="rId11"/>
              </a:rPr>
              <a:t>.bo</a:t>
            </a:r>
            <a:r>
              <a:rPr dirty="0" sz="3850" spc="-645">
                <a:solidFill>
                  <a:srgbClr val="0969B2"/>
                </a:solidFill>
                <a:latin typeface="Arial Black"/>
                <a:cs typeface="Arial Black"/>
                <a:hlinkClick r:id="rId11"/>
              </a:rPr>
              <a:t>r</a:t>
            </a:r>
            <a:r>
              <a:rPr dirty="0" sz="3850" spc="-810">
                <a:solidFill>
                  <a:srgbClr val="0969B2"/>
                </a:solidFill>
                <a:latin typeface="Arial Black"/>
                <a:cs typeface="Arial Black"/>
                <a:hlinkClick r:id="rId11"/>
              </a:rPr>
              <a:t>dadosmonter</a:t>
            </a:r>
            <a:r>
              <a:rPr dirty="0" sz="3850" spc="-600">
                <a:solidFill>
                  <a:srgbClr val="0969B2"/>
                </a:solidFill>
                <a:latin typeface="Arial Black"/>
                <a:cs typeface="Arial Black"/>
                <a:hlinkClick r:id="rId11"/>
              </a:rPr>
              <a:t>r</a:t>
            </a:r>
            <a:r>
              <a:rPr dirty="0" sz="3850" spc="-885">
                <a:solidFill>
                  <a:srgbClr val="0969B2"/>
                </a:solidFill>
                <a:latin typeface="Arial Black"/>
                <a:cs typeface="Arial Black"/>
                <a:hlinkClick r:id="rId11"/>
              </a:rPr>
              <a:t>e</a:t>
            </a:r>
            <a:r>
              <a:rPr dirty="0" sz="3850" spc="-1010">
                <a:solidFill>
                  <a:srgbClr val="0969B2"/>
                </a:solidFill>
                <a:latin typeface="Arial Black"/>
                <a:cs typeface="Arial Black"/>
                <a:hlinkClick r:id="rId11"/>
              </a:rPr>
              <a:t>y</a:t>
            </a:r>
            <a:r>
              <a:rPr dirty="0" sz="3850" spc="-910">
                <a:solidFill>
                  <a:srgbClr val="0969B2"/>
                </a:solidFill>
                <a:latin typeface="Arial Black"/>
                <a:cs typeface="Arial Black"/>
                <a:hlinkClick r:id="rId11"/>
              </a:rPr>
              <a:t>.com.mx</a:t>
            </a:r>
            <a:endParaRPr sz="3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493" y="529200"/>
            <a:ext cx="6861809" cy="8981440"/>
            <a:chOff x="455493" y="529200"/>
            <a:chExt cx="6861809" cy="8981440"/>
          </a:xfrm>
        </p:grpSpPr>
        <p:sp>
          <p:nvSpPr>
            <p:cNvPr id="3" name="object 3"/>
            <p:cNvSpPr/>
            <p:nvPr/>
          </p:nvSpPr>
          <p:spPr>
            <a:xfrm>
              <a:off x="455493" y="529200"/>
              <a:ext cx="6861416" cy="8980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931329" y="1603443"/>
              <a:ext cx="386080" cy="3234690"/>
            </a:xfrm>
            <a:custGeom>
              <a:avLst/>
              <a:gdLst/>
              <a:ahLst/>
              <a:cxnLst/>
              <a:rect l="l" t="t" r="r" b="b"/>
              <a:pathLst>
                <a:path w="386079" h="3234690">
                  <a:moveTo>
                    <a:pt x="385570" y="0"/>
                  </a:moveTo>
                  <a:lnTo>
                    <a:pt x="0" y="0"/>
                  </a:lnTo>
                  <a:lnTo>
                    <a:pt x="0" y="3234309"/>
                  </a:lnTo>
                  <a:lnTo>
                    <a:pt x="385570" y="3234309"/>
                  </a:lnTo>
                  <a:lnTo>
                    <a:pt x="385570" y="0"/>
                  </a:lnTo>
                  <a:close/>
                </a:path>
              </a:pathLst>
            </a:custGeom>
            <a:solidFill>
              <a:srgbClr val="D8D8E2">
                <a:alpha val="16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636524" y="1781848"/>
              <a:ext cx="535305" cy="2908935"/>
            </a:xfrm>
            <a:custGeom>
              <a:avLst/>
              <a:gdLst/>
              <a:ahLst/>
              <a:cxnLst/>
              <a:rect l="l" t="t" r="r" b="b"/>
              <a:pathLst>
                <a:path w="535304" h="2908935">
                  <a:moveTo>
                    <a:pt x="184759" y="2483650"/>
                  </a:moveTo>
                  <a:lnTo>
                    <a:pt x="138117" y="2488249"/>
                  </a:lnTo>
                  <a:lnTo>
                    <a:pt x="97952" y="2501820"/>
                  </a:lnTo>
                  <a:lnTo>
                    <a:pt x="64519" y="2524022"/>
                  </a:lnTo>
                  <a:lnTo>
                    <a:pt x="38074" y="2554515"/>
                  </a:lnTo>
                  <a:lnTo>
                    <a:pt x="18869" y="2592958"/>
                  </a:lnTo>
                  <a:lnTo>
                    <a:pt x="7160" y="2639012"/>
                  </a:lnTo>
                  <a:lnTo>
                    <a:pt x="3200" y="2692336"/>
                  </a:lnTo>
                  <a:lnTo>
                    <a:pt x="3200" y="2908706"/>
                  </a:lnTo>
                  <a:lnTo>
                    <a:pt x="530567" y="2908706"/>
                  </a:lnTo>
                  <a:lnTo>
                    <a:pt x="530567" y="2807677"/>
                  </a:lnTo>
                  <a:lnTo>
                    <a:pt x="91211" y="2807677"/>
                  </a:lnTo>
                  <a:lnTo>
                    <a:pt x="91211" y="2697670"/>
                  </a:lnTo>
                  <a:lnTo>
                    <a:pt x="97164" y="2647378"/>
                  </a:lnTo>
                  <a:lnTo>
                    <a:pt x="115131" y="2610237"/>
                  </a:lnTo>
                  <a:lnTo>
                    <a:pt x="145271" y="2587231"/>
                  </a:lnTo>
                  <a:lnTo>
                    <a:pt x="187744" y="2579344"/>
                  </a:lnTo>
                  <a:lnTo>
                    <a:pt x="351377" y="2579344"/>
                  </a:lnTo>
                  <a:lnTo>
                    <a:pt x="338229" y="2554515"/>
                  </a:lnTo>
                  <a:lnTo>
                    <a:pt x="310324" y="2524022"/>
                  </a:lnTo>
                  <a:lnTo>
                    <a:pt x="275216" y="2501820"/>
                  </a:lnTo>
                  <a:lnTo>
                    <a:pt x="233246" y="2488249"/>
                  </a:lnTo>
                  <a:lnTo>
                    <a:pt x="184759" y="2483650"/>
                  </a:lnTo>
                  <a:close/>
                </a:path>
                <a:path w="535304" h="2908935">
                  <a:moveTo>
                    <a:pt x="351377" y="2579344"/>
                  </a:moveTo>
                  <a:lnTo>
                    <a:pt x="187744" y="2579344"/>
                  </a:lnTo>
                  <a:lnTo>
                    <a:pt x="231100" y="2587231"/>
                  </a:lnTo>
                  <a:lnTo>
                    <a:pt x="261921" y="2610237"/>
                  </a:lnTo>
                  <a:lnTo>
                    <a:pt x="280327" y="2647378"/>
                  </a:lnTo>
                  <a:lnTo>
                    <a:pt x="286435" y="2697670"/>
                  </a:lnTo>
                  <a:lnTo>
                    <a:pt x="286435" y="2807677"/>
                  </a:lnTo>
                  <a:lnTo>
                    <a:pt x="375284" y="2807677"/>
                  </a:lnTo>
                  <a:lnTo>
                    <a:pt x="375284" y="2692336"/>
                  </a:lnTo>
                  <a:lnTo>
                    <a:pt x="371053" y="2639012"/>
                  </a:lnTo>
                  <a:lnTo>
                    <a:pt x="358587" y="2592958"/>
                  </a:lnTo>
                  <a:lnTo>
                    <a:pt x="351377" y="2579344"/>
                  </a:lnTo>
                  <a:close/>
                </a:path>
                <a:path w="535304" h="2908935">
                  <a:moveTo>
                    <a:pt x="184759" y="1966125"/>
                  </a:moveTo>
                  <a:lnTo>
                    <a:pt x="138117" y="1970817"/>
                  </a:lnTo>
                  <a:lnTo>
                    <a:pt x="97952" y="1984674"/>
                  </a:lnTo>
                  <a:lnTo>
                    <a:pt x="64519" y="2007368"/>
                  </a:lnTo>
                  <a:lnTo>
                    <a:pt x="38074" y="2038569"/>
                  </a:lnTo>
                  <a:lnTo>
                    <a:pt x="18869" y="2077948"/>
                  </a:lnTo>
                  <a:lnTo>
                    <a:pt x="7160" y="2125178"/>
                  </a:lnTo>
                  <a:lnTo>
                    <a:pt x="3200" y="2179929"/>
                  </a:lnTo>
                  <a:lnTo>
                    <a:pt x="3200" y="2400134"/>
                  </a:lnTo>
                  <a:lnTo>
                    <a:pt x="530567" y="2400134"/>
                  </a:lnTo>
                  <a:lnTo>
                    <a:pt x="530567" y="2299106"/>
                  </a:lnTo>
                  <a:lnTo>
                    <a:pt x="91211" y="2299106"/>
                  </a:lnTo>
                  <a:lnTo>
                    <a:pt x="91211" y="2179929"/>
                  </a:lnTo>
                  <a:lnTo>
                    <a:pt x="97164" y="2129855"/>
                  </a:lnTo>
                  <a:lnTo>
                    <a:pt x="115131" y="2092998"/>
                  </a:lnTo>
                  <a:lnTo>
                    <a:pt x="145271" y="2070237"/>
                  </a:lnTo>
                  <a:lnTo>
                    <a:pt x="187744" y="2062454"/>
                  </a:lnTo>
                  <a:lnTo>
                    <a:pt x="350817" y="2062454"/>
                  </a:lnTo>
                  <a:lnTo>
                    <a:pt x="328607" y="2025768"/>
                  </a:lnTo>
                  <a:lnTo>
                    <a:pt x="290571" y="1992979"/>
                  </a:lnTo>
                  <a:lnTo>
                    <a:pt x="242402" y="1972925"/>
                  </a:lnTo>
                  <a:lnTo>
                    <a:pt x="184759" y="1966125"/>
                  </a:lnTo>
                  <a:close/>
                </a:path>
                <a:path w="535304" h="2908935">
                  <a:moveTo>
                    <a:pt x="350817" y="2062454"/>
                  </a:moveTo>
                  <a:lnTo>
                    <a:pt x="187744" y="2062454"/>
                  </a:lnTo>
                  <a:lnTo>
                    <a:pt x="231100" y="2070237"/>
                  </a:lnTo>
                  <a:lnTo>
                    <a:pt x="261921" y="2092998"/>
                  </a:lnTo>
                  <a:lnTo>
                    <a:pt x="280327" y="2129855"/>
                  </a:lnTo>
                  <a:lnTo>
                    <a:pt x="286435" y="2179929"/>
                  </a:lnTo>
                  <a:lnTo>
                    <a:pt x="286435" y="2299106"/>
                  </a:lnTo>
                  <a:lnTo>
                    <a:pt x="375284" y="2299106"/>
                  </a:lnTo>
                  <a:lnTo>
                    <a:pt x="375284" y="2167318"/>
                  </a:lnTo>
                  <a:lnTo>
                    <a:pt x="374650" y="2161133"/>
                  </a:lnTo>
                  <a:lnTo>
                    <a:pt x="529113" y="2070773"/>
                  </a:lnTo>
                  <a:lnTo>
                    <a:pt x="355853" y="2070773"/>
                  </a:lnTo>
                  <a:lnTo>
                    <a:pt x="350817" y="2062454"/>
                  </a:lnTo>
                  <a:close/>
                </a:path>
                <a:path w="535304" h="2908935">
                  <a:moveTo>
                    <a:pt x="530567" y="1954796"/>
                  </a:moveTo>
                  <a:lnTo>
                    <a:pt x="355853" y="2070773"/>
                  </a:lnTo>
                  <a:lnTo>
                    <a:pt x="529113" y="2070773"/>
                  </a:lnTo>
                  <a:lnTo>
                    <a:pt x="530567" y="2069922"/>
                  </a:lnTo>
                  <a:lnTo>
                    <a:pt x="530567" y="1954796"/>
                  </a:lnTo>
                  <a:close/>
                </a:path>
                <a:path w="535304" h="2908935">
                  <a:moveTo>
                    <a:pt x="266776" y="1334528"/>
                  </a:moveTo>
                  <a:lnTo>
                    <a:pt x="217743" y="1338929"/>
                  </a:lnTo>
                  <a:lnTo>
                    <a:pt x="172036" y="1351666"/>
                  </a:lnTo>
                  <a:lnTo>
                    <a:pt x="130307" y="1372041"/>
                  </a:lnTo>
                  <a:lnTo>
                    <a:pt x="93209" y="1399356"/>
                  </a:lnTo>
                  <a:lnTo>
                    <a:pt x="61393" y="1432914"/>
                  </a:lnTo>
                  <a:lnTo>
                    <a:pt x="35512" y="1472017"/>
                  </a:lnTo>
                  <a:lnTo>
                    <a:pt x="16217" y="1515967"/>
                  </a:lnTo>
                  <a:lnTo>
                    <a:pt x="4163" y="1564067"/>
                  </a:lnTo>
                  <a:lnTo>
                    <a:pt x="0" y="1615617"/>
                  </a:lnTo>
                  <a:lnTo>
                    <a:pt x="4142" y="1667111"/>
                  </a:lnTo>
                  <a:lnTo>
                    <a:pt x="16144" y="1715180"/>
                  </a:lnTo>
                  <a:lnTo>
                    <a:pt x="35370" y="1759121"/>
                  </a:lnTo>
                  <a:lnTo>
                    <a:pt x="61184" y="1798231"/>
                  </a:lnTo>
                  <a:lnTo>
                    <a:pt x="92947" y="1831807"/>
                  </a:lnTo>
                  <a:lnTo>
                    <a:pt x="130025" y="1859146"/>
                  </a:lnTo>
                  <a:lnTo>
                    <a:pt x="171780" y="1879544"/>
                  </a:lnTo>
                  <a:lnTo>
                    <a:pt x="217576" y="1892299"/>
                  </a:lnTo>
                  <a:lnTo>
                    <a:pt x="266776" y="1896706"/>
                  </a:lnTo>
                  <a:lnTo>
                    <a:pt x="315863" y="1892299"/>
                  </a:lnTo>
                  <a:lnTo>
                    <a:pt x="361710" y="1879544"/>
                  </a:lnTo>
                  <a:lnTo>
                    <a:pt x="403638" y="1859146"/>
                  </a:lnTo>
                  <a:lnTo>
                    <a:pt x="440973" y="1831807"/>
                  </a:lnTo>
                  <a:lnTo>
                    <a:pt x="473037" y="1798231"/>
                  </a:lnTo>
                  <a:lnTo>
                    <a:pt x="476311" y="1793328"/>
                  </a:lnTo>
                  <a:lnTo>
                    <a:pt x="266776" y="1793328"/>
                  </a:lnTo>
                  <a:lnTo>
                    <a:pt x="219239" y="1786847"/>
                  </a:lnTo>
                  <a:lnTo>
                    <a:pt x="176951" y="1768606"/>
                  </a:lnTo>
                  <a:lnTo>
                    <a:pt x="141427" y="1740409"/>
                  </a:lnTo>
                  <a:lnTo>
                    <a:pt x="114178" y="1704060"/>
                  </a:lnTo>
                  <a:lnTo>
                    <a:pt x="96719" y="1661362"/>
                  </a:lnTo>
                  <a:lnTo>
                    <a:pt x="90563" y="1614119"/>
                  </a:lnTo>
                  <a:lnTo>
                    <a:pt x="96719" y="1567527"/>
                  </a:lnTo>
                  <a:lnTo>
                    <a:pt x="114178" y="1525469"/>
                  </a:lnTo>
                  <a:lnTo>
                    <a:pt x="141427" y="1489700"/>
                  </a:lnTo>
                  <a:lnTo>
                    <a:pt x="176951" y="1461976"/>
                  </a:lnTo>
                  <a:lnTo>
                    <a:pt x="219239" y="1444055"/>
                  </a:lnTo>
                  <a:lnTo>
                    <a:pt x="266776" y="1437690"/>
                  </a:lnTo>
                  <a:lnTo>
                    <a:pt x="476226" y="1437690"/>
                  </a:lnTo>
                  <a:lnTo>
                    <a:pt x="473037" y="1432914"/>
                  </a:lnTo>
                  <a:lnTo>
                    <a:pt x="440973" y="1399356"/>
                  </a:lnTo>
                  <a:lnTo>
                    <a:pt x="403638" y="1372041"/>
                  </a:lnTo>
                  <a:lnTo>
                    <a:pt x="361710" y="1351666"/>
                  </a:lnTo>
                  <a:lnTo>
                    <a:pt x="315863" y="1338929"/>
                  </a:lnTo>
                  <a:lnTo>
                    <a:pt x="266776" y="1334528"/>
                  </a:lnTo>
                  <a:close/>
                </a:path>
                <a:path w="535304" h="2908935">
                  <a:moveTo>
                    <a:pt x="476226" y="1437690"/>
                  </a:moveTo>
                  <a:lnTo>
                    <a:pt x="266776" y="1437690"/>
                  </a:lnTo>
                  <a:lnTo>
                    <a:pt x="314519" y="1444055"/>
                  </a:lnTo>
                  <a:lnTo>
                    <a:pt x="357146" y="1461976"/>
                  </a:lnTo>
                  <a:lnTo>
                    <a:pt x="393068" y="1489700"/>
                  </a:lnTo>
                  <a:lnTo>
                    <a:pt x="420694" y="1525469"/>
                  </a:lnTo>
                  <a:lnTo>
                    <a:pt x="438436" y="1567527"/>
                  </a:lnTo>
                  <a:lnTo>
                    <a:pt x="444703" y="1614119"/>
                  </a:lnTo>
                  <a:lnTo>
                    <a:pt x="438436" y="1661137"/>
                  </a:lnTo>
                  <a:lnTo>
                    <a:pt x="420694" y="1703772"/>
                  </a:lnTo>
                  <a:lnTo>
                    <a:pt x="393068" y="1740166"/>
                  </a:lnTo>
                  <a:lnTo>
                    <a:pt x="357146" y="1768462"/>
                  </a:lnTo>
                  <a:lnTo>
                    <a:pt x="314519" y="1786802"/>
                  </a:lnTo>
                  <a:lnTo>
                    <a:pt x="266776" y="1793328"/>
                  </a:lnTo>
                  <a:lnTo>
                    <a:pt x="476311" y="1793328"/>
                  </a:lnTo>
                  <a:lnTo>
                    <a:pt x="499153" y="1759121"/>
                  </a:lnTo>
                  <a:lnTo>
                    <a:pt x="518645" y="1715180"/>
                  </a:lnTo>
                  <a:lnTo>
                    <a:pt x="530836" y="1667111"/>
                  </a:lnTo>
                  <a:lnTo>
                    <a:pt x="535051" y="1615617"/>
                  </a:lnTo>
                  <a:lnTo>
                    <a:pt x="530836" y="1564067"/>
                  </a:lnTo>
                  <a:lnTo>
                    <a:pt x="518645" y="1515967"/>
                  </a:lnTo>
                  <a:lnTo>
                    <a:pt x="499153" y="1472017"/>
                  </a:lnTo>
                  <a:lnTo>
                    <a:pt x="476226" y="1437690"/>
                  </a:lnTo>
                  <a:close/>
                </a:path>
                <a:path w="535304" h="2908935">
                  <a:moveTo>
                    <a:pt x="530567" y="553847"/>
                  </a:moveTo>
                  <a:lnTo>
                    <a:pt x="3200" y="553847"/>
                  </a:lnTo>
                  <a:lnTo>
                    <a:pt x="3200" y="651891"/>
                  </a:lnTo>
                  <a:lnTo>
                    <a:pt x="363956" y="651891"/>
                  </a:lnTo>
                  <a:lnTo>
                    <a:pt x="3200" y="924001"/>
                  </a:lnTo>
                  <a:lnTo>
                    <a:pt x="3200" y="1019695"/>
                  </a:lnTo>
                  <a:lnTo>
                    <a:pt x="530567" y="1019695"/>
                  </a:lnTo>
                  <a:lnTo>
                    <a:pt x="530567" y="920800"/>
                  </a:lnTo>
                  <a:lnTo>
                    <a:pt x="170446" y="920800"/>
                  </a:lnTo>
                  <a:lnTo>
                    <a:pt x="530567" y="649528"/>
                  </a:lnTo>
                  <a:lnTo>
                    <a:pt x="530567" y="553847"/>
                  </a:lnTo>
                  <a:close/>
                </a:path>
                <a:path w="535304" h="2908935">
                  <a:moveTo>
                    <a:pt x="3200" y="0"/>
                  </a:moveTo>
                  <a:lnTo>
                    <a:pt x="3200" y="101879"/>
                  </a:lnTo>
                  <a:lnTo>
                    <a:pt x="250977" y="243497"/>
                  </a:lnTo>
                  <a:lnTo>
                    <a:pt x="3200" y="387451"/>
                  </a:lnTo>
                  <a:lnTo>
                    <a:pt x="3200" y="489978"/>
                  </a:lnTo>
                  <a:lnTo>
                    <a:pt x="361823" y="293268"/>
                  </a:lnTo>
                  <a:lnTo>
                    <a:pt x="530567" y="293268"/>
                  </a:lnTo>
                  <a:lnTo>
                    <a:pt x="530567" y="192239"/>
                  </a:lnTo>
                  <a:lnTo>
                    <a:pt x="357987" y="19223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C8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87130" y="4800485"/>
              <a:ext cx="1797685" cy="343535"/>
            </a:xfrm>
            <a:custGeom>
              <a:avLst/>
              <a:gdLst/>
              <a:ahLst/>
              <a:cxnLst/>
              <a:rect l="l" t="t" r="r" b="b"/>
              <a:pathLst>
                <a:path w="1797685" h="343535">
                  <a:moveTo>
                    <a:pt x="85934" y="546"/>
                  </a:moveTo>
                  <a:lnTo>
                    <a:pt x="0" y="546"/>
                  </a:lnTo>
                  <a:lnTo>
                    <a:pt x="0" y="340575"/>
                  </a:lnTo>
                  <a:lnTo>
                    <a:pt x="69408" y="340575"/>
                  </a:lnTo>
                  <a:lnTo>
                    <a:pt x="69408" y="111264"/>
                  </a:lnTo>
                  <a:lnTo>
                    <a:pt x="138759" y="111264"/>
                  </a:lnTo>
                  <a:lnTo>
                    <a:pt x="85934" y="546"/>
                  </a:lnTo>
                  <a:close/>
                </a:path>
                <a:path w="1797685" h="343535">
                  <a:moveTo>
                    <a:pt x="369219" y="111264"/>
                  </a:moveTo>
                  <a:lnTo>
                    <a:pt x="300221" y="111264"/>
                  </a:lnTo>
                  <a:lnTo>
                    <a:pt x="300221" y="340575"/>
                  </a:lnTo>
                  <a:lnTo>
                    <a:pt x="369219" y="340575"/>
                  </a:lnTo>
                  <a:lnTo>
                    <a:pt x="369219" y="111264"/>
                  </a:lnTo>
                  <a:close/>
                </a:path>
                <a:path w="1797685" h="343535">
                  <a:moveTo>
                    <a:pt x="138759" y="111264"/>
                  </a:moveTo>
                  <a:lnTo>
                    <a:pt x="69408" y="111264"/>
                  </a:lnTo>
                  <a:lnTo>
                    <a:pt x="159749" y="306146"/>
                  </a:lnTo>
                  <a:lnTo>
                    <a:pt x="209878" y="306146"/>
                  </a:lnTo>
                  <a:lnTo>
                    <a:pt x="255206" y="208368"/>
                  </a:lnTo>
                  <a:lnTo>
                    <a:pt x="185089" y="208368"/>
                  </a:lnTo>
                  <a:lnTo>
                    <a:pt x="138759" y="111264"/>
                  </a:lnTo>
                  <a:close/>
                </a:path>
                <a:path w="1797685" h="343535">
                  <a:moveTo>
                    <a:pt x="369219" y="546"/>
                  </a:moveTo>
                  <a:lnTo>
                    <a:pt x="283697" y="546"/>
                  </a:lnTo>
                  <a:lnTo>
                    <a:pt x="185089" y="208368"/>
                  </a:lnTo>
                  <a:lnTo>
                    <a:pt x="255206" y="208368"/>
                  </a:lnTo>
                  <a:lnTo>
                    <a:pt x="300221" y="111264"/>
                  </a:lnTo>
                  <a:lnTo>
                    <a:pt x="369219" y="111264"/>
                  </a:lnTo>
                  <a:lnTo>
                    <a:pt x="369219" y="546"/>
                  </a:lnTo>
                  <a:close/>
                </a:path>
                <a:path w="1797685" h="343535">
                  <a:moveTo>
                    <a:pt x="632538" y="546"/>
                  </a:moveTo>
                  <a:lnTo>
                    <a:pt x="553354" y="546"/>
                  </a:lnTo>
                  <a:lnTo>
                    <a:pt x="405577" y="340575"/>
                  </a:lnTo>
                  <a:lnTo>
                    <a:pt x="484761" y="340575"/>
                  </a:lnTo>
                  <a:lnTo>
                    <a:pt x="511482" y="274472"/>
                  </a:lnTo>
                  <a:lnTo>
                    <a:pt x="749582" y="274472"/>
                  </a:lnTo>
                  <a:lnTo>
                    <a:pt x="723220" y="212775"/>
                  </a:lnTo>
                  <a:lnTo>
                    <a:pt x="536818" y="212775"/>
                  </a:lnTo>
                  <a:lnTo>
                    <a:pt x="590806" y="80695"/>
                  </a:lnTo>
                  <a:lnTo>
                    <a:pt x="666785" y="80695"/>
                  </a:lnTo>
                  <a:lnTo>
                    <a:pt x="632538" y="546"/>
                  </a:lnTo>
                  <a:close/>
                </a:path>
                <a:path w="1797685" h="343535">
                  <a:moveTo>
                    <a:pt x="749582" y="274472"/>
                  </a:moveTo>
                  <a:lnTo>
                    <a:pt x="668898" y="274472"/>
                  </a:lnTo>
                  <a:lnTo>
                    <a:pt x="695746" y="340575"/>
                  </a:lnTo>
                  <a:lnTo>
                    <a:pt x="777826" y="340575"/>
                  </a:lnTo>
                  <a:lnTo>
                    <a:pt x="749582" y="274472"/>
                  </a:lnTo>
                  <a:close/>
                </a:path>
                <a:path w="1797685" h="343535">
                  <a:moveTo>
                    <a:pt x="666785" y="80695"/>
                  </a:moveTo>
                  <a:lnTo>
                    <a:pt x="590806" y="80695"/>
                  </a:lnTo>
                  <a:lnTo>
                    <a:pt x="644235" y="212775"/>
                  </a:lnTo>
                  <a:lnTo>
                    <a:pt x="723220" y="212775"/>
                  </a:lnTo>
                  <a:lnTo>
                    <a:pt x="666785" y="80695"/>
                  </a:lnTo>
                  <a:close/>
                </a:path>
                <a:path w="1797685" h="343535">
                  <a:moveTo>
                    <a:pt x="1201493" y="64173"/>
                  </a:moveTo>
                  <a:lnTo>
                    <a:pt x="1120853" y="64173"/>
                  </a:lnTo>
                  <a:lnTo>
                    <a:pt x="990170" y="340575"/>
                  </a:lnTo>
                  <a:lnTo>
                    <a:pt x="1071692" y="340575"/>
                  </a:lnTo>
                  <a:lnTo>
                    <a:pt x="1201493" y="64173"/>
                  </a:lnTo>
                  <a:close/>
                </a:path>
                <a:path w="1797685" h="343535">
                  <a:moveTo>
                    <a:pt x="1205829" y="0"/>
                  </a:moveTo>
                  <a:lnTo>
                    <a:pt x="938659" y="0"/>
                  </a:lnTo>
                  <a:lnTo>
                    <a:pt x="938659" y="111683"/>
                  </a:lnTo>
                  <a:lnTo>
                    <a:pt x="1006693" y="111683"/>
                  </a:lnTo>
                  <a:lnTo>
                    <a:pt x="1007112" y="64173"/>
                  </a:lnTo>
                  <a:lnTo>
                    <a:pt x="1201493" y="64173"/>
                  </a:lnTo>
                  <a:lnTo>
                    <a:pt x="1205829" y="54940"/>
                  </a:lnTo>
                  <a:lnTo>
                    <a:pt x="1205829" y="0"/>
                  </a:lnTo>
                  <a:close/>
                </a:path>
                <a:path w="1797685" h="343535">
                  <a:moveTo>
                    <a:pt x="1501302" y="64173"/>
                  </a:moveTo>
                  <a:lnTo>
                    <a:pt x="1420675" y="64173"/>
                  </a:lnTo>
                  <a:lnTo>
                    <a:pt x="1289979" y="340575"/>
                  </a:lnTo>
                  <a:lnTo>
                    <a:pt x="1371500" y="340575"/>
                  </a:lnTo>
                  <a:lnTo>
                    <a:pt x="1501302" y="64173"/>
                  </a:lnTo>
                  <a:close/>
                </a:path>
                <a:path w="1797685" h="343535">
                  <a:moveTo>
                    <a:pt x="1505638" y="0"/>
                  </a:moveTo>
                  <a:lnTo>
                    <a:pt x="1238468" y="0"/>
                  </a:lnTo>
                  <a:lnTo>
                    <a:pt x="1238468" y="111683"/>
                  </a:lnTo>
                  <a:lnTo>
                    <a:pt x="1306502" y="111683"/>
                  </a:lnTo>
                  <a:lnTo>
                    <a:pt x="1306921" y="64173"/>
                  </a:lnTo>
                  <a:lnTo>
                    <a:pt x="1501302" y="64173"/>
                  </a:lnTo>
                  <a:lnTo>
                    <a:pt x="1505638" y="54940"/>
                  </a:lnTo>
                  <a:lnTo>
                    <a:pt x="1505638" y="0"/>
                  </a:lnTo>
                  <a:close/>
                </a:path>
                <a:path w="1797685" h="343535">
                  <a:moveTo>
                    <a:pt x="1561010" y="241414"/>
                  </a:moveTo>
                  <a:lnTo>
                    <a:pt x="1530022" y="302145"/>
                  </a:lnTo>
                  <a:lnTo>
                    <a:pt x="1559452" y="319059"/>
                  </a:lnTo>
                  <a:lnTo>
                    <a:pt x="1592473" y="332098"/>
                  </a:lnTo>
                  <a:lnTo>
                    <a:pt x="1627043" y="340489"/>
                  </a:lnTo>
                  <a:lnTo>
                    <a:pt x="1661124" y="343458"/>
                  </a:lnTo>
                  <a:lnTo>
                    <a:pt x="1717242" y="335149"/>
                  </a:lnTo>
                  <a:lnTo>
                    <a:pt x="1760143" y="311581"/>
                  </a:lnTo>
                  <a:lnTo>
                    <a:pt x="1782358" y="281762"/>
                  </a:lnTo>
                  <a:lnTo>
                    <a:pt x="1652450" y="281762"/>
                  </a:lnTo>
                  <a:lnTo>
                    <a:pt x="1628634" y="279156"/>
                  </a:lnTo>
                  <a:lnTo>
                    <a:pt x="1605077" y="271451"/>
                  </a:lnTo>
                  <a:lnTo>
                    <a:pt x="1582346" y="258814"/>
                  </a:lnTo>
                  <a:lnTo>
                    <a:pt x="1561010" y="241414"/>
                  </a:lnTo>
                  <a:close/>
                </a:path>
                <a:path w="1797685" h="343535">
                  <a:moveTo>
                    <a:pt x="1788193" y="186055"/>
                  </a:moveTo>
                  <a:lnTo>
                    <a:pt x="1652869" y="186055"/>
                  </a:lnTo>
                  <a:lnTo>
                    <a:pt x="1679209" y="189169"/>
                  </a:lnTo>
                  <a:lnTo>
                    <a:pt x="1698759" y="198170"/>
                  </a:lnTo>
                  <a:lnTo>
                    <a:pt x="1710924" y="212544"/>
                  </a:lnTo>
                  <a:lnTo>
                    <a:pt x="1715112" y="231775"/>
                  </a:lnTo>
                  <a:lnTo>
                    <a:pt x="1710918" y="252888"/>
                  </a:lnTo>
                  <a:lnTo>
                    <a:pt x="1698706" y="268593"/>
                  </a:lnTo>
                  <a:lnTo>
                    <a:pt x="1679032" y="278386"/>
                  </a:lnTo>
                  <a:lnTo>
                    <a:pt x="1652450" y="281762"/>
                  </a:lnTo>
                  <a:lnTo>
                    <a:pt x="1782358" y="281762"/>
                  </a:lnTo>
                  <a:lnTo>
                    <a:pt x="1787550" y="274793"/>
                  </a:lnTo>
                  <a:lnTo>
                    <a:pt x="1797192" y="226822"/>
                  </a:lnTo>
                  <a:lnTo>
                    <a:pt x="1788193" y="186055"/>
                  </a:lnTo>
                  <a:close/>
                </a:path>
                <a:path w="1797685" h="343535">
                  <a:moveTo>
                    <a:pt x="1782180" y="0"/>
                  </a:moveTo>
                  <a:lnTo>
                    <a:pt x="1558660" y="0"/>
                  </a:lnTo>
                  <a:lnTo>
                    <a:pt x="1558660" y="188950"/>
                  </a:lnTo>
                  <a:lnTo>
                    <a:pt x="1580063" y="187683"/>
                  </a:lnTo>
                  <a:lnTo>
                    <a:pt x="1606850" y="186778"/>
                  </a:lnTo>
                  <a:lnTo>
                    <a:pt x="1633095" y="186235"/>
                  </a:lnTo>
                  <a:lnTo>
                    <a:pt x="1788193" y="186055"/>
                  </a:lnTo>
                  <a:lnTo>
                    <a:pt x="1788000" y="185179"/>
                  </a:lnTo>
                  <a:lnTo>
                    <a:pt x="1761868" y="152654"/>
                  </a:lnTo>
                  <a:lnTo>
                    <a:pt x="1720966" y="131492"/>
                  </a:lnTo>
                  <a:lnTo>
                    <a:pt x="1667461" y="123939"/>
                  </a:lnTo>
                  <a:lnTo>
                    <a:pt x="1629044" y="123939"/>
                  </a:lnTo>
                  <a:lnTo>
                    <a:pt x="1629044" y="64173"/>
                  </a:lnTo>
                  <a:lnTo>
                    <a:pt x="1782180" y="64173"/>
                  </a:lnTo>
                  <a:lnTo>
                    <a:pt x="1782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76852" y="5217528"/>
              <a:ext cx="1558715" cy="3851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88991" y="5728284"/>
              <a:ext cx="2499851" cy="1350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88991" y="5920117"/>
              <a:ext cx="690880" cy="107950"/>
            </a:xfrm>
            <a:custGeom>
              <a:avLst/>
              <a:gdLst/>
              <a:ahLst/>
              <a:cxnLst/>
              <a:rect l="l" t="t" r="r" b="b"/>
              <a:pathLst>
                <a:path w="690880" h="107950">
                  <a:moveTo>
                    <a:pt x="21805" y="8445"/>
                  </a:moveTo>
                  <a:lnTo>
                    <a:pt x="0" y="8445"/>
                  </a:lnTo>
                  <a:lnTo>
                    <a:pt x="0" y="106883"/>
                  </a:lnTo>
                  <a:lnTo>
                    <a:pt x="17459" y="106883"/>
                  </a:lnTo>
                  <a:lnTo>
                    <a:pt x="17459" y="36550"/>
                  </a:lnTo>
                  <a:lnTo>
                    <a:pt x="35573" y="36550"/>
                  </a:lnTo>
                  <a:lnTo>
                    <a:pt x="21805" y="8445"/>
                  </a:lnTo>
                  <a:close/>
                </a:path>
                <a:path w="690880" h="107950">
                  <a:moveTo>
                    <a:pt x="105206" y="36550"/>
                  </a:moveTo>
                  <a:lnTo>
                    <a:pt x="87904" y="36550"/>
                  </a:lnTo>
                  <a:lnTo>
                    <a:pt x="88063" y="106883"/>
                  </a:lnTo>
                  <a:lnTo>
                    <a:pt x="105206" y="106883"/>
                  </a:lnTo>
                  <a:lnTo>
                    <a:pt x="105206" y="36550"/>
                  </a:lnTo>
                  <a:close/>
                </a:path>
                <a:path w="690880" h="107950">
                  <a:moveTo>
                    <a:pt x="35573" y="36550"/>
                  </a:moveTo>
                  <a:lnTo>
                    <a:pt x="17459" y="36550"/>
                  </a:lnTo>
                  <a:lnTo>
                    <a:pt x="46562" y="96748"/>
                  </a:lnTo>
                  <a:lnTo>
                    <a:pt x="58802" y="96748"/>
                  </a:lnTo>
                  <a:lnTo>
                    <a:pt x="70958" y="71602"/>
                  </a:lnTo>
                  <a:lnTo>
                    <a:pt x="52743" y="71602"/>
                  </a:lnTo>
                  <a:lnTo>
                    <a:pt x="35573" y="36550"/>
                  </a:lnTo>
                  <a:close/>
                </a:path>
                <a:path w="690880" h="107950">
                  <a:moveTo>
                    <a:pt x="105206" y="8445"/>
                  </a:moveTo>
                  <a:lnTo>
                    <a:pt x="83559" y="8445"/>
                  </a:lnTo>
                  <a:lnTo>
                    <a:pt x="52743" y="71602"/>
                  </a:lnTo>
                  <a:lnTo>
                    <a:pt x="70958" y="71602"/>
                  </a:lnTo>
                  <a:lnTo>
                    <a:pt x="87904" y="36550"/>
                  </a:lnTo>
                  <a:lnTo>
                    <a:pt x="105206" y="36550"/>
                  </a:lnTo>
                  <a:lnTo>
                    <a:pt x="105206" y="8445"/>
                  </a:lnTo>
                  <a:close/>
                </a:path>
                <a:path w="690880" h="107950">
                  <a:moveTo>
                    <a:pt x="143052" y="0"/>
                  </a:moveTo>
                  <a:lnTo>
                    <a:pt x="131490" y="0"/>
                  </a:lnTo>
                  <a:lnTo>
                    <a:pt x="127425" y="4229"/>
                  </a:lnTo>
                  <a:lnTo>
                    <a:pt x="127425" y="16027"/>
                  </a:lnTo>
                  <a:lnTo>
                    <a:pt x="131490" y="20243"/>
                  </a:lnTo>
                  <a:lnTo>
                    <a:pt x="143052" y="20243"/>
                  </a:lnTo>
                  <a:lnTo>
                    <a:pt x="147118" y="16027"/>
                  </a:lnTo>
                  <a:lnTo>
                    <a:pt x="147118" y="4229"/>
                  </a:lnTo>
                  <a:lnTo>
                    <a:pt x="143052" y="0"/>
                  </a:lnTo>
                  <a:close/>
                </a:path>
                <a:path w="690880" h="107950">
                  <a:moveTo>
                    <a:pt x="146401" y="31648"/>
                  </a:moveTo>
                  <a:lnTo>
                    <a:pt x="128141" y="31648"/>
                  </a:lnTo>
                  <a:lnTo>
                    <a:pt x="128141" y="106883"/>
                  </a:lnTo>
                  <a:lnTo>
                    <a:pt x="146401" y="106883"/>
                  </a:lnTo>
                  <a:lnTo>
                    <a:pt x="146401" y="31648"/>
                  </a:lnTo>
                  <a:close/>
                </a:path>
                <a:path w="690880" h="107950">
                  <a:moveTo>
                    <a:pt x="199717" y="31089"/>
                  </a:moveTo>
                  <a:lnTo>
                    <a:pt x="184190" y="33864"/>
                  </a:lnTo>
                  <a:lnTo>
                    <a:pt x="172110" y="41689"/>
                  </a:lnTo>
                  <a:lnTo>
                    <a:pt x="164275" y="53812"/>
                  </a:lnTo>
                  <a:lnTo>
                    <a:pt x="161485" y="69481"/>
                  </a:lnTo>
                  <a:lnTo>
                    <a:pt x="164253" y="84989"/>
                  </a:lnTo>
                  <a:lnTo>
                    <a:pt x="172030" y="97029"/>
                  </a:lnTo>
                  <a:lnTo>
                    <a:pt x="184022" y="104823"/>
                  </a:lnTo>
                  <a:lnTo>
                    <a:pt x="199436" y="107594"/>
                  </a:lnTo>
                  <a:lnTo>
                    <a:pt x="209848" y="106565"/>
                  </a:lnTo>
                  <a:lnTo>
                    <a:pt x="218827" y="103585"/>
                  </a:lnTo>
                  <a:lnTo>
                    <a:pt x="226273" y="98812"/>
                  </a:lnTo>
                  <a:lnTo>
                    <a:pt x="232088" y="92405"/>
                  </a:lnTo>
                  <a:lnTo>
                    <a:pt x="231414" y="91846"/>
                  </a:lnTo>
                  <a:lnTo>
                    <a:pt x="200433" y="91846"/>
                  </a:lnTo>
                  <a:lnTo>
                    <a:pt x="192130" y="90228"/>
                  </a:lnTo>
                  <a:lnTo>
                    <a:pt x="185639" y="85655"/>
                  </a:lnTo>
                  <a:lnTo>
                    <a:pt x="181412" y="78548"/>
                  </a:lnTo>
                  <a:lnTo>
                    <a:pt x="179903" y="69329"/>
                  </a:lnTo>
                  <a:lnTo>
                    <a:pt x="181412" y="60270"/>
                  </a:lnTo>
                  <a:lnTo>
                    <a:pt x="185639" y="53255"/>
                  </a:lnTo>
                  <a:lnTo>
                    <a:pt x="192130" y="48724"/>
                  </a:lnTo>
                  <a:lnTo>
                    <a:pt x="200433" y="47116"/>
                  </a:lnTo>
                  <a:lnTo>
                    <a:pt x="228855" y="47116"/>
                  </a:lnTo>
                  <a:lnTo>
                    <a:pt x="231249" y="44843"/>
                  </a:lnTo>
                  <a:lnTo>
                    <a:pt x="225403" y="39029"/>
                  </a:lnTo>
                  <a:lnTo>
                    <a:pt x="218114" y="34709"/>
                  </a:lnTo>
                  <a:lnTo>
                    <a:pt x="209509" y="32017"/>
                  </a:lnTo>
                  <a:lnTo>
                    <a:pt x="199717" y="31089"/>
                  </a:lnTo>
                  <a:close/>
                </a:path>
                <a:path w="690880" h="107950">
                  <a:moveTo>
                    <a:pt x="220687" y="82956"/>
                  </a:moveTo>
                  <a:lnTo>
                    <a:pt x="216180" y="88861"/>
                  </a:lnTo>
                  <a:lnTo>
                    <a:pt x="209163" y="91846"/>
                  </a:lnTo>
                  <a:lnTo>
                    <a:pt x="231414" y="91846"/>
                  </a:lnTo>
                  <a:lnTo>
                    <a:pt x="220687" y="82956"/>
                  </a:lnTo>
                  <a:close/>
                </a:path>
                <a:path w="690880" h="107950">
                  <a:moveTo>
                    <a:pt x="228855" y="47116"/>
                  </a:moveTo>
                  <a:lnTo>
                    <a:pt x="208724" y="47116"/>
                  </a:lnTo>
                  <a:lnTo>
                    <a:pt x="215345" y="50190"/>
                  </a:lnTo>
                  <a:lnTo>
                    <a:pt x="220125" y="55410"/>
                  </a:lnTo>
                  <a:lnTo>
                    <a:pt x="228855" y="47116"/>
                  </a:lnTo>
                  <a:close/>
                </a:path>
                <a:path w="690880" h="107950">
                  <a:moveTo>
                    <a:pt x="265269" y="31648"/>
                  </a:moveTo>
                  <a:lnTo>
                    <a:pt x="247009" y="31648"/>
                  </a:lnTo>
                  <a:lnTo>
                    <a:pt x="247009" y="106883"/>
                  </a:lnTo>
                  <a:lnTo>
                    <a:pt x="265269" y="106883"/>
                  </a:lnTo>
                  <a:lnTo>
                    <a:pt x="265269" y="70599"/>
                  </a:lnTo>
                  <a:lnTo>
                    <a:pt x="267037" y="61283"/>
                  </a:lnTo>
                  <a:lnTo>
                    <a:pt x="272116" y="54148"/>
                  </a:lnTo>
                  <a:lnTo>
                    <a:pt x="280170" y="49748"/>
                  </a:lnTo>
                  <a:lnTo>
                    <a:pt x="290861" y="48640"/>
                  </a:lnTo>
                  <a:lnTo>
                    <a:pt x="290861" y="46126"/>
                  </a:lnTo>
                  <a:lnTo>
                    <a:pt x="265269" y="46126"/>
                  </a:lnTo>
                  <a:lnTo>
                    <a:pt x="265269" y="31648"/>
                  </a:lnTo>
                  <a:close/>
                </a:path>
                <a:path w="690880" h="107950">
                  <a:moveTo>
                    <a:pt x="290861" y="30937"/>
                  </a:moveTo>
                  <a:lnTo>
                    <a:pt x="282664" y="31988"/>
                  </a:lnTo>
                  <a:lnTo>
                    <a:pt x="275599" y="34893"/>
                  </a:lnTo>
                  <a:lnTo>
                    <a:pt x="269767" y="39616"/>
                  </a:lnTo>
                  <a:lnTo>
                    <a:pt x="265269" y="46126"/>
                  </a:lnTo>
                  <a:lnTo>
                    <a:pt x="290861" y="46126"/>
                  </a:lnTo>
                  <a:lnTo>
                    <a:pt x="290861" y="30937"/>
                  </a:lnTo>
                  <a:close/>
                </a:path>
                <a:path w="690880" h="107950">
                  <a:moveTo>
                    <a:pt x="335887" y="31089"/>
                  </a:moveTo>
                  <a:lnTo>
                    <a:pt x="319647" y="33838"/>
                  </a:lnTo>
                  <a:lnTo>
                    <a:pt x="307084" y="41597"/>
                  </a:lnTo>
                  <a:lnTo>
                    <a:pt x="298976" y="53629"/>
                  </a:lnTo>
                  <a:lnTo>
                    <a:pt x="296100" y="69202"/>
                  </a:lnTo>
                  <a:lnTo>
                    <a:pt x="298976" y="84871"/>
                  </a:lnTo>
                  <a:lnTo>
                    <a:pt x="307084" y="96994"/>
                  </a:lnTo>
                  <a:lnTo>
                    <a:pt x="319647" y="104819"/>
                  </a:lnTo>
                  <a:lnTo>
                    <a:pt x="335887" y="107594"/>
                  </a:lnTo>
                  <a:lnTo>
                    <a:pt x="351971" y="104819"/>
                  </a:lnTo>
                  <a:lnTo>
                    <a:pt x="364465" y="96994"/>
                  </a:lnTo>
                  <a:lnTo>
                    <a:pt x="367630" y="92252"/>
                  </a:lnTo>
                  <a:lnTo>
                    <a:pt x="335887" y="92252"/>
                  </a:lnTo>
                  <a:lnTo>
                    <a:pt x="327216" y="90589"/>
                  </a:lnTo>
                  <a:lnTo>
                    <a:pt x="320462" y="85920"/>
                  </a:lnTo>
                  <a:lnTo>
                    <a:pt x="316079" y="78724"/>
                  </a:lnTo>
                  <a:lnTo>
                    <a:pt x="314518" y="69481"/>
                  </a:lnTo>
                  <a:lnTo>
                    <a:pt x="316079" y="60219"/>
                  </a:lnTo>
                  <a:lnTo>
                    <a:pt x="320462" y="53016"/>
                  </a:lnTo>
                  <a:lnTo>
                    <a:pt x="327216" y="48346"/>
                  </a:lnTo>
                  <a:lnTo>
                    <a:pt x="335887" y="46685"/>
                  </a:lnTo>
                  <a:lnTo>
                    <a:pt x="367886" y="46685"/>
                  </a:lnTo>
                  <a:lnTo>
                    <a:pt x="364465" y="41597"/>
                  </a:lnTo>
                  <a:lnTo>
                    <a:pt x="351971" y="33838"/>
                  </a:lnTo>
                  <a:lnTo>
                    <a:pt x="335887" y="31089"/>
                  </a:lnTo>
                  <a:close/>
                </a:path>
                <a:path w="690880" h="107950">
                  <a:moveTo>
                    <a:pt x="367886" y="46685"/>
                  </a:moveTo>
                  <a:lnTo>
                    <a:pt x="335887" y="46685"/>
                  </a:lnTo>
                  <a:lnTo>
                    <a:pt x="344413" y="48346"/>
                  </a:lnTo>
                  <a:lnTo>
                    <a:pt x="351081" y="53016"/>
                  </a:lnTo>
                  <a:lnTo>
                    <a:pt x="355425" y="60219"/>
                  </a:lnTo>
                  <a:lnTo>
                    <a:pt x="356976" y="69481"/>
                  </a:lnTo>
                  <a:lnTo>
                    <a:pt x="355425" y="78724"/>
                  </a:lnTo>
                  <a:lnTo>
                    <a:pt x="351081" y="85920"/>
                  </a:lnTo>
                  <a:lnTo>
                    <a:pt x="344413" y="90589"/>
                  </a:lnTo>
                  <a:lnTo>
                    <a:pt x="335887" y="92252"/>
                  </a:lnTo>
                  <a:lnTo>
                    <a:pt x="367630" y="92252"/>
                  </a:lnTo>
                  <a:lnTo>
                    <a:pt x="372556" y="84871"/>
                  </a:lnTo>
                  <a:lnTo>
                    <a:pt x="375433" y="69202"/>
                  </a:lnTo>
                  <a:lnTo>
                    <a:pt x="372556" y="53629"/>
                  </a:lnTo>
                  <a:lnTo>
                    <a:pt x="367886" y="46685"/>
                  </a:lnTo>
                  <a:close/>
                </a:path>
                <a:path w="690880" h="107950">
                  <a:moveTo>
                    <a:pt x="454567" y="0"/>
                  </a:moveTo>
                  <a:lnTo>
                    <a:pt x="443048" y="0"/>
                  </a:lnTo>
                  <a:lnTo>
                    <a:pt x="438946" y="4229"/>
                  </a:lnTo>
                  <a:lnTo>
                    <a:pt x="438946" y="16027"/>
                  </a:lnTo>
                  <a:lnTo>
                    <a:pt x="443048" y="20243"/>
                  </a:lnTo>
                  <a:lnTo>
                    <a:pt x="454567" y="20243"/>
                  </a:lnTo>
                  <a:lnTo>
                    <a:pt x="458643" y="16027"/>
                  </a:lnTo>
                  <a:lnTo>
                    <a:pt x="458643" y="4229"/>
                  </a:lnTo>
                  <a:lnTo>
                    <a:pt x="454567" y="0"/>
                  </a:lnTo>
                  <a:close/>
                </a:path>
                <a:path w="690880" h="107950">
                  <a:moveTo>
                    <a:pt x="411399" y="48069"/>
                  </a:moveTo>
                  <a:lnTo>
                    <a:pt x="393099" y="48069"/>
                  </a:lnTo>
                  <a:lnTo>
                    <a:pt x="393099" y="106883"/>
                  </a:lnTo>
                  <a:lnTo>
                    <a:pt x="411399" y="106883"/>
                  </a:lnTo>
                  <a:lnTo>
                    <a:pt x="411399" y="48069"/>
                  </a:lnTo>
                  <a:close/>
                </a:path>
                <a:path w="690880" h="107950">
                  <a:moveTo>
                    <a:pt x="430259" y="34721"/>
                  </a:moveTo>
                  <a:lnTo>
                    <a:pt x="383256" y="34721"/>
                  </a:lnTo>
                  <a:lnTo>
                    <a:pt x="383256" y="48069"/>
                  </a:lnTo>
                  <a:lnTo>
                    <a:pt x="430259" y="48069"/>
                  </a:lnTo>
                  <a:lnTo>
                    <a:pt x="430259" y="34721"/>
                  </a:lnTo>
                  <a:close/>
                </a:path>
                <a:path w="690880" h="107950">
                  <a:moveTo>
                    <a:pt x="424912" y="1676"/>
                  </a:moveTo>
                  <a:lnTo>
                    <a:pt x="419845" y="1676"/>
                  </a:lnTo>
                  <a:lnTo>
                    <a:pt x="409965" y="3246"/>
                  </a:lnTo>
                  <a:lnTo>
                    <a:pt x="401405" y="8020"/>
                  </a:lnTo>
                  <a:lnTo>
                    <a:pt x="395378" y="16088"/>
                  </a:lnTo>
                  <a:lnTo>
                    <a:pt x="393099" y="27546"/>
                  </a:lnTo>
                  <a:lnTo>
                    <a:pt x="393099" y="34721"/>
                  </a:lnTo>
                  <a:lnTo>
                    <a:pt x="411399" y="34721"/>
                  </a:lnTo>
                  <a:lnTo>
                    <a:pt x="411399" y="20243"/>
                  </a:lnTo>
                  <a:lnTo>
                    <a:pt x="415463" y="17576"/>
                  </a:lnTo>
                  <a:lnTo>
                    <a:pt x="433429" y="17576"/>
                  </a:lnTo>
                  <a:lnTo>
                    <a:pt x="433878" y="4902"/>
                  </a:lnTo>
                  <a:lnTo>
                    <a:pt x="429980" y="2793"/>
                  </a:lnTo>
                  <a:lnTo>
                    <a:pt x="424912" y="1676"/>
                  </a:lnTo>
                  <a:close/>
                </a:path>
                <a:path w="690880" h="107950">
                  <a:moveTo>
                    <a:pt x="433429" y="17576"/>
                  </a:moveTo>
                  <a:lnTo>
                    <a:pt x="424747" y="17576"/>
                  </a:lnTo>
                  <a:lnTo>
                    <a:pt x="429256" y="18846"/>
                  </a:lnTo>
                  <a:lnTo>
                    <a:pt x="433320" y="20650"/>
                  </a:lnTo>
                  <a:lnTo>
                    <a:pt x="433429" y="17576"/>
                  </a:lnTo>
                  <a:close/>
                </a:path>
                <a:path w="690880" h="107950">
                  <a:moveTo>
                    <a:pt x="457958" y="31648"/>
                  </a:moveTo>
                  <a:lnTo>
                    <a:pt x="439670" y="31648"/>
                  </a:lnTo>
                  <a:lnTo>
                    <a:pt x="439670" y="106883"/>
                  </a:lnTo>
                  <a:lnTo>
                    <a:pt x="457958" y="106883"/>
                  </a:lnTo>
                  <a:lnTo>
                    <a:pt x="457958" y="31648"/>
                  </a:lnTo>
                  <a:close/>
                </a:path>
                <a:path w="690880" h="107950">
                  <a:moveTo>
                    <a:pt x="551607" y="94640"/>
                  </a:moveTo>
                  <a:lnTo>
                    <a:pt x="498877" y="94640"/>
                  </a:lnTo>
                  <a:lnTo>
                    <a:pt x="503594" y="100163"/>
                  </a:lnTo>
                  <a:lnTo>
                    <a:pt x="509463" y="104227"/>
                  </a:lnTo>
                  <a:lnTo>
                    <a:pt x="516436" y="106736"/>
                  </a:lnTo>
                  <a:lnTo>
                    <a:pt x="524468" y="107594"/>
                  </a:lnTo>
                  <a:lnTo>
                    <a:pt x="539005" y="104843"/>
                  </a:lnTo>
                  <a:lnTo>
                    <a:pt x="550149" y="97093"/>
                  </a:lnTo>
                  <a:lnTo>
                    <a:pt x="551607" y="94640"/>
                  </a:lnTo>
                  <a:close/>
                </a:path>
                <a:path w="690880" h="107950">
                  <a:moveTo>
                    <a:pt x="498877" y="2514"/>
                  </a:moveTo>
                  <a:lnTo>
                    <a:pt x="480576" y="2514"/>
                  </a:lnTo>
                  <a:lnTo>
                    <a:pt x="480576" y="106883"/>
                  </a:lnTo>
                  <a:lnTo>
                    <a:pt x="498877" y="106883"/>
                  </a:lnTo>
                  <a:lnTo>
                    <a:pt x="498877" y="94640"/>
                  </a:lnTo>
                  <a:lnTo>
                    <a:pt x="551607" y="94640"/>
                  </a:lnTo>
                  <a:lnTo>
                    <a:pt x="553269" y="91846"/>
                  </a:lnTo>
                  <a:lnTo>
                    <a:pt x="520124" y="91846"/>
                  </a:lnTo>
                  <a:lnTo>
                    <a:pt x="511527" y="90184"/>
                  </a:lnTo>
                  <a:lnTo>
                    <a:pt x="504810" y="85515"/>
                  </a:lnTo>
                  <a:lnTo>
                    <a:pt x="500438" y="78312"/>
                  </a:lnTo>
                  <a:lnTo>
                    <a:pt x="498877" y="69049"/>
                  </a:lnTo>
                  <a:lnTo>
                    <a:pt x="500438" y="59928"/>
                  </a:lnTo>
                  <a:lnTo>
                    <a:pt x="504810" y="52765"/>
                  </a:lnTo>
                  <a:lnTo>
                    <a:pt x="511527" y="48082"/>
                  </a:lnTo>
                  <a:lnTo>
                    <a:pt x="520124" y="46405"/>
                  </a:lnTo>
                  <a:lnTo>
                    <a:pt x="552772" y="46405"/>
                  </a:lnTo>
                  <a:lnTo>
                    <a:pt x="551339" y="44005"/>
                  </a:lnTo>
                  <a:lnTo>
                    <a:pt x="498877" y="44005"/>
                  </a:lnTo>
                  <a:lnTo>
                    <a:pt x="498877" y="2514"/>
                  </a:lnTo>
                  <a:close/>
                </a:path>
                <a:path w="690880" h="107950">
                  <a:moveTo>
                    <a:pt x="552772" y="46405"/>
                  </a:moveTo>
                  <a:lnTo>
                    <a:pt x="520124" y="46405"/>
                  </a:lnTo>
                  <a:lnTo>
                    <a:pt x="528633" y="48082"/>
                  </a:lnTo>
                  <a:lnTo>
                    <a:pt x="535305" y="52765"/>
                  </a:lnTo>
                  <a:lnTo>
                    <a:pt x="539661" y="59928"/>
                  </a:lnTo>
                  <a:lnTo>
                    <a:pt x="541219" y="69049"/>
                  </a:lnTo>
                  <a:lnTo>
                    <a:pt x="539661" y="78242"/>
                  </a:lnTo>
                  <a:lnTo>
                    <a:pt x="535305" y="85453"/>
                  </a:lnTo>
                  <a:lnTo>
                    <a:pt x="528633" y="90161"/>
                  </a:lnTo>
                  <a:lnTo>
                    <a:pt x="520124" y="91846"/>
                  </a:lnTo>
                  <a:lnTo>
                    <a:pt x="553269" y="91846"/>
                  </a:lnTo>
                  <a:lnTo>
                    <a:pt x="557284" y="85096"/>
                  </a:lnTo>
                  <a:lnTo>
                    <a:pt x="559799" y="69608"/>
                  </a:lnTo>
                  <a:lnTo>
                    <a:pt x="557224" y="53865"/>
                  </a:lnTo>
                  <a:lnTo>
                    <a:pt x="552772" y="46405"/>
                  </a:lnTo>
                  <a:close/>
                </a:path>
                <a:path w="690880" h="107950">
                  <a:moveTo>
                    <a:pt x="524188" y="31089"/>
                  </a:moveTo>
                  <a:lnTo>
                    <a:pt x="516244" y="31943"/>
                  </a:lnTo>
                  <a:lnTo>
                    <a:pt x="509323" y="34442"/>
                  </a:lnTo>
                  <a:lnTo>
                    <a:pt x="503507" y="38494"/>
                  </a:lnTo>
                  <a:lnTo>
                    <a:pt x="498877" y="44005"/>
                  </a:lnTo>
                  <a:lnTo>
                    <a:pt x="551339" y="44005"/>
                  </a:lnTo>
                  <a:lnTo>
                    <a:pt x="549966" y="41705"/>
                  </a:lnTo>
                  <a:lnTo>
                    <a:pt x="538721" y="33866"/>
                  </a:lnTo>
                  <a:lnTo>
                    <a:pt x="524188" y="31089"/>
                  </a:lnTo>
                  <a:close/>
                </a:path>
                <a:path w="690880" h="107950">
                  <a:moveTo>
                    <a:pt x="593213" y="31648"/>
                  </a:moveTo>
                  <a:lnTo>
                    <a:pt x="574950" y="31648"/>
                  </a:lnTo>
                  <a:lnTo>
                    <a:pt x="574950" y="106883"/>
                  </a:lnTo>
                  <a:lnTo>
                    <a:pt x="593213" y="106883"/>
                  </a:lnTo>
                  <a:lnTo>
                    <a:pt x="593213" y="70599"/>
                  </a:lnTo>
                  <a:lnTo>
                    <a:pt x="594981" y="61283"/>
                  </a:lnTo>
                  <a:lnTo>
                    <a:pt x="600060" y="54148"/>
                  </a:lnTo>
                  <a:lnTo>
                    <a:pt x="608113" y="49748"/>
                  </a:lnTo>
                  <a:lnTo>
                    <a:pt x="618803" y="48640"/>
                  </a:lnTo>
                  <a:lnTo>
                    <a:pt x="618803" y="46126"/>
                  </a:lnTo>
                  <a:lnTo>
                    <a:pt x="593213" y="46126"/>
                  </a:lnTo>
                  <a:lnTo>
                    <a:pt x="593213" y="31648"/>
                  </a:lnTo>
                  <a:close/>
                </a:path>
                <a:path w="690880" h="107950">
                  <a:moveTo>
                    <a:pt x="618803" y="30937"/>
                  </a:moveTo>
                  <a:lnTo>
                    <a:pt x="610610" y="31988"/>
                  </a:lnTo>
                  <a:lnTo>
                    <a:pt x="603546" y="34893"/>
                  </a:lnTo>
                  <a:lnTo>
                    <a:pt x="597713" y="39616"/>
                  </a:lnTo>
                  <a:lnTo>
                    <a:pt x="593213" y="46126"/>
                  </a:lnTo>
                  <a:lnTo>
                    <a:pt x="618803" y="46126"/>
                  </a:lnTo>
                  <a:lnTo>
                    <a:pt x="618803" y="30937"/>
                  </a:lnTo>
                  <a:close/>
                </a:path>
                <a:path w="690880" h="107950">
                  <a:moveTo>
                    <a:pt x="688042" y="45847"/>
                  </a:moveTo>
                  <a:lnTo>
                    <a:pt x="666784" y="45847"/>
                  </a:lnTo>
                  <a:lnTo>
                    <a:pt x="672562" y="51028"/>
                  </a:lnTo>
                  <a:lnTo>
                    <a:pt x="672562" y="61747"/>
                  </a:lnTo>
                  <a:lnTo>
                    <a:pt x="650629" y="61747"/>
                  </a:lnTo>
                  <a:lnTo>
                    <a:pt x="638455" y="63376"/>
                  </a:lnTo>
                  <a:lnTo>
                    <a:pt x="629503" y="67883"/>
                  </a:lnTo>
                  <a:lnTo>
                    <a:pt x="623980" y="74982"/>
                  </a:lnTo>
                  <a:lnTo>
                    <a:pt x="622092" y="84391"/>
                  </a:lnTo>
                  <a:lnTo>
                    <a:pt x="623926" y="93671"/>
                  </a:lnTo>
                  <a:lnTo>
                    <a:pt x="629173" y="101060"/>
                  </a:lnTo>
                  <a:lnTo>
                    <a:pt x="637448" y="105944"/>
                  </a:lnTo>
                  <a:lnTo>
                    <a:pt x="648369" y="107708"/>
                  </a:lnTo>
                  <a:lnTo>
                    <a:pt x="655945" y="107078"/>
                  </a:lnTo>
                  <a:lnTo>
                    <a:pt x="662591" y="105197"/>
                  </a:lnTo>
                  <a:lnTo>
                    <a:pt x="668216" y="102082"/>
                  </a:lnTo>
                  <a:lnTo>
                    <a:pt x="672727" y="97751"/>
                  </a:lnTo>
                  <a:lnTo>
                    <a:pt x="690677" y="97751"/>
                  </a:lnTo>
                  <a:lnTo>
                    <a:pt x="690667" y="93637"/>
                  </a:lnTo>
                  <a:lnTo>
                    <a:pt x="644419" y="93637"/>
                  </a:lnTo>
                  <a:lnTo>
                    <a:pt x="639352" y="89573"/>
                  </a:lnTo>
                  <a:lnTo>
                    <a:pt x="639352" y="76657"/>
                  </a:lnTo>
                  <a:lnTo>
                    <a:pt x="643860" y="73952"/>
                  </a:lnTo>
                  <a:lnTo>
                    <a:pt x="690621" y="73952"/>
                  </a:lnTo>
                  <a:lnTo>
                    <a:pt x="690584" y="57645"/>
                  </a:lnTo>
                  <a:lnTo>
                    <a:pt x="688442" y="46405"/>
                  </a:lnTo>
                  <a:lnTo>
                    <a:pt x="688042" y="45847"/>
                  </a:lnTo>
                  <a:close/>
                </a:path>
                <a:path w="690880" h="107950">
                  <a:moveTo>
                    <a:pt x="690677" y="97751"/>
                  </a:moveTo>
                  <a:lnTo>
                    <a:pt x="672727" y="97751"/>
                  </a:lnTo>
                  <a:lnTo>
                    <a:pt x="672727" y="106883"/>
                  </a:lnTo>
                  <a:lnTo>
                    <a:pt x="690698" y="106883"/>
                  </a:lnTo>
                  <a:lnTo>
                    <a:pt x="690677" y="97751"/>
                  </a:lnTo>
                  <a:close/>
                </a:path>
                <a:path w="690880" h="107950">
                  <a:moveTo>
                    <a:pt x="690621" y="73952"/>
                  </a:moveTo>
                  <a:lnTo>
                    <a:pt x="672562" y="73952"/>
                  </a:lnTo>
                  <a:lnTo>
                    <a:pt x="672562" y="80721"/>
                  </a:lnTo>
                  <a:lnTo>
                    <a:pt x="671559" y="88023"/>
                  </a:lnTo>
                  <a:lnTo>
                    <a:pt x="663279" y="93637"/>
                  </a:lnTo>
                  <a:lnTo>
                    <a:pt x="690667" y="93637"/>
                  </a:lnTo>
                  <a:lnTo>
                    <a:pt x="690621" y="73952"/>
                  </a:lnTo>
                  <a:close/>
                </a:path>
                <a:path w="690880" h="107950">
                  <a:moveTo>
                    <a:pt x="659608" y="30937"/>
                  </a:moveTo>
                  <a:lnTo>
                    <a:pt x="650166" y="31535"/>
                  </a:lnTo>
                  <a:lnTo>
                    <a:pt x="641990" y="33307"/>
                  </a:lnTo>
                  <a:lnTo>
                    <a:pt x="634362" y="36214"/>
                  </a:lnTo>
                  <a:lnTo>
                    <a:pt x="626563" y="40220"/>
                  </a:lnTo>
                  <a:lnTo>
                    <a:pt x="633180" y="52857"/>
                  </a:lnTo>
                  <a:lnTo>
                    <a:pt x="640914" y="48234"/>
                  </a:lnTo>
                  <a:lnTo>
                    <a:pt x="648521" y="45847"/>
                  </a:lnTo>
                  <a:lnTo>
                    <a:pt x="688042" y="45847"/>
                  </a:lnTo>
                  <a:lnTo>
                    <a:pt x="682416" y="38009"/>
                  </a:lnTo>
                  <a:lnTo>
                    <a:pt x="672730" y="32754"/>
                  </a:lnTo>
                  <a:lnTo>
                    <a:pt x="659608" y="30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82133" y="6104204"/>
              <a:ext cx="2583366" cy="1427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87705" y="6368300"/>
              <a:ext cx="1878290" cy="1031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81964" y="6508407"/>
              <a:ext cx="1818728" cy="1040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58419" y="6778167"/>
              <a:ext cx="1539875" cy="2522220"/>
            </a:xfrm>
            <a:custGeom>
              <a:avLst/>
              <a:gdLst/>
              <a:ahLst/>
              <a:cxnLst/>
              <a:rect l="l" t="t" r="r" b="b"/>
              <a:pathLst>
                <a:path w="1539875" h="2522220">
                  <a:moveTo>
                    <a:pt x="1539543" y="0"/>
                  </a:moveTo>
                  <a:lnTo>
                    <a:pt x="0" y="0"/>
                  </a:lnTo>
                  <a:lnTo>
                    <a:pt x="0" y="2521723"/>
                  </a:lnTo>
                  <a:lnTo>
                    <a:pt x="1539543" y="2521723"/>
                  </a:lnTo>
                  <a:lnTo>
                    <a:pt x="1539543" y="0"/>
                  </a:lnTo>
                  <a:close/>
                </a:path>
              </a:pathLst>
            </a:custGeom>
            <a:solidFill>
              <a:srgbClr val="CCCB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58709" y="7024471"/>
              <a:ext cx="1138961" cy="16873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957692" y="8765730"/>
              <a:ext cx="535000" cy="1319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14706" y="1585569"/>
              <a:ext cx="1723210" cy="21529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45379" y="1616303"/>
              <a:ext cx="1664970" cy="153670"/>
            </a:xfrm>
            <a:custGeom>
              <a:avLst/>
              <a:gdLst/>
              <a:ahLst/>
              <a:cxnLst/>
              <a:rect l="l" t="t" r="r" b="b"/>
              <a:pathLst>
                <a:path w="1664970" h="153669">
                  <a:moveTo>
                    <a:pt x="1664597" y="0"/>
                  </a:moveTo>
                  <a:lnTo>
                    <a:pt x="0" y="0"/>
                  </a:lnTo>
                  <a:lnTo>
                    <a:pt x="0" y="153606"/>
                  </a:lnTo>
                  <a:lnTo>
                    <a:pt x="1664597" y="153606"/>
                  </a:lnTo>
                  <a:lnTo>
                    <a:pt x="1664597" y="0"/>
                  </a:lnTo>
                  <a:close/>
                </a:path>
              </a:pathLst>
            </a:custGeom>
            <a:solidFill>
              <a:srgbClr val="0969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45379" y="1616303"/>
            <a:ext cx="166497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>
              <a:lnSpc>
                <a:spcPct val="100000"/>
              </a:lnSpc>
            </a:pPr>
            <a:r>
              <a:rPr dirty="0" sz="950" spc="45" b="1">
                <a:solidFill>
                  <a:srgbClr val="FFFFFF"/>
                </a:solidFill>
                <a:latin typeface="Trebuchet MS"/>
                <a:cs typeface="Trebuchet MS"/>
              </a:rPr>
              <a:t>UNIFORMES</a:t>
            </a:r>
            <a:r>
              <a:rPr dirty="0" sz="950" spc="-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50" spc="35" b="1">
                <a:solidFill>
                  <a:srgbClr val="FFFFFF"/>
                </a:solidFill>
                <a:latin typeface="Trebuchet MS"/>
                <a:cs typeface="Trebuchet MS"/>
              </a:rPr>
              <a:t>INDUSTRIALES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16838" y="1326641"/>
            <a:ext cx="1722120" cy="288290"/>
            <a:chOff x="616838" y="1326641"/>
            <a:chExt cx="1722120" cy="288290"/>
          </a:xfrm>
        </p:grpSpPr>
        <p:sp>
          <p:nvSpPr>
            <p:cNvPr id="20" name="object 20"/>
            <p:cNvSpPr/>
            <p:nvPr/>
          </p:nvSpPr>
          <p:spPr>
            <a:xfrm>
              <a:off x="616838" y="1326641"/>
              <a:ext cx="1721497" cy="20114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45382" y="1355216"/>
              <a:ext cx="1664970" cy="142875"/>
            </a:xfrm>
            <a:custGeom>
              <a:avLst/>
              <a:gdLst/>
              <a:ahLst/>
              <a:cxnLst/>
              <a:rect l="l" t="t" r="r" b="b"/>
              <a:pathLst>
                <a:path w="1664970" h="142875">
                  <a:moveTo>
                    <a:pt x="68797" y="2349"/>
                  </a:moveTo>
                  <a:lnTo>
                    <a:pt x="0" y="2349"/>
                  </a:lnTo>
                  <a:lnTo>
                    <a:pt x="0" y="140398"/>
                  </a:lnTo>
                  <a:lnTo>
                    <a:pt x="42829" y="140398"/>
                  </a:lnTo>
                  <a:lnTo>
                    <a:pt x="42829" y="35128"/>
                  </a:lnTo>
                  <a:lnTo>
                    <a:pt x="79163" y="35128"/>
                  </a:lnTo>
                  <a:lnTo>
                    <a:pt x="68797" y="2349"/>
                  </a:lnTo>
                  <a:close/>
                </a:path>
                <a:path w="1664970" h="142875">
                  <a:moveTo>
                    <a:pt x="79163" y="35128"/>
                  </a:moveTo>
                  <a:lnTo>
                    <a:pt x="42829" y="35128"/>
                  </a:lnTo>
                  <a:lnTo>
                    <a:pt x="75849" y="140398"/>
                  </a:lnTo>
                  <a:lnTo>
                    <a:pt x="114501" y="140398"/>
                  </a:lnTo>
                  <a:lnTo>
                    <a:pt x="131524" y="86321"/>
                  </a:lnTo>
                  <a:lnTo>
                    <a:pt x="95354" y="86321"/>
                  </a:lnTo>
                  <a:lnTo>
                    <a:pt x="79163" y="35128"/>
                  </a:lnTo>
                  <a:close/>
                </a:path>
                <a:path w="1664970" h="142875">
                  <a:moveTo>
                    <a:pt x="190353" y="35128"/>
                  </a:moveTo>
                  <a:lnTo>
                    <a:pt x="147640" y="35128"/>
                  </a:lnTo>
                  <a:lnTo>
                    <a:pt x="147640" y="140398"/>
                  </a:lnTo>
                  <a:lnTo>
                    <a:pt x="190353" y="140398"/>
                  </a:lnTo>
                  <a:lnTo>
                    <a:pt x="190353" y="35128"/>
                  </a:lnTo>
                  <a:close/>
                </a:path>
                <a:path w="1664970" h="142875">
                  <a:moveTo>
                    <a:pt x="190353" y="2349"/>
                  </a:moveTo>
                  <a:lnTo>
                    <a:pt x="121791" y="2349"/>
                  </a:lnTo>
                  <a:lnTo>
                    <a:pt x="95354" y="86321"/>
                  </a:lnTo>
                  <a:lnTo>
                    <a:pt x="131524" y="86321"/>
                  </a:lnTo>
                  <a:lnTo>
                    <a:pt x="147640" y="35128"/>
                  </a:lnTo>
                  <a:lnTo>
                    <a:pt x="190353" y="35128"/>
                  </a:lnTo>
                  <a:lnTo>
                    <a:pt x="190353" y="2349"/>
                  </a:lnTo>
                  <a:close/>
                </a:path>
                <a:path w="1664970" h="142875">
                  <a:moveTo>
                    <a:pt x="304502" y="0"/>
                  </a:moveTo>
                  <a:lnTo>
                    <a:pt x="252882" y="10587"/>
                  </a:lnTo>
                  <a:lnTo>
                    <a:pt x="222878" y="41427"/>
                  </a:lnTo>
                  <a:lnTo>
                    <a:pt x="217117" y="71640"/>
                  </a:lnTo>
                  <a:lnTo>
                    <a:pt x="217836" y="83042"/>
                  </a:lnTo>
                  <a:lnTo>
                    <a:pt x="235057" y="119266"/>
                  </a:lnTo>
                  <a:lnTo>
                    <a:pt x="269199" y="138561"/>
                  </a:lnTo>
                  <a:lnTo>
                    <a:pt x="306590" y="142735"/>
                  </a:lnTo>
                  <a:lnTo>
                    <a:pt x="320098" y="142198"/>
                  </a:lnTo>
                  <a:lnTo>
                    <a:pt x="362509" y="129381"/>
                  </a:lnTo>
                  <a:lnTo>
                    <a:pt x="381871" y="110820"/>
                  </a:lnTo>
                  <a:lnTo>
                    <a:pt x="304855" y="110820"/>
                  </a:lnTo>
                  <a:lnTo>
                    <a:pt x="297091" y="110248"/>
                  </a:lnTo>
                  <a:lnTo>
                    <a:pt x="270026" y="81361"/>
                  </a:lnTo>
                  <a:lnTo>
                    <a:pt x="269435" y="71640"/>
                  </a:lnTo>
                  <a:lnTo>
                    <a:pt x="270033" y="61847"/>
                  </a:lnTo>
                  <a:lnTo>
                    <a:pt x="296879" y="32863"/>
                  </a:lnTo>
                  <a:lnTo>
                    <a:pt x="304384" y="32296"/>
                  </a:lnTo>
                  <a:lnTo>
                    <a:pt x="381771" y="32296"/>
                  </a:lnTo>
                  <a:lnTo>
                    <a:pt x="379621" y="28675"/>
                  </a:lnTo>
                  <a:lnTo>
                    <a:pt x="369634" y="18503"/>
                  </a:lnTo>
                  <a:lnTo>
                    <a:pt x="356985" y="10410"/>
                  </a:lnTo>
                  <a:lnTo>
                    <a:pt x="341913" y="4627"/>
                  </a:lnTo>
                  <a:lnTo>
                    <a:pt x="324419" y="1157"/>
                  </a:lnTo>
                  <a:lnTo>
                    <a:pt x="304502" y="0"/>
                  </a:lnTo>
                  <a:close/>
                </a:path>
                <a:path w="1664970" h="142875">
                  <a:moveTo>
                    <a:pt x="381771" y="32296"/>
                  </a:moveTo>
                  <a:lnTo>
                    <a:pt x="304384" y="32296"/>
                  </a:lnTo>
                  <a:lnTo>
                    <a:pt x="312249" y="32863"/>
                  </a:lnTo>
                  <a:lnTo>
                    <a:pt x="319194" y="34540"/>
                  </a:lnTo>
                  <a:lnTo>
                    <a:pt x="340199" y="69773"/>
                  </a:lnTo>
                  <a:lnTo>
                    <a:pt x="339617" y="80460"/>
                  </a:lnTo>
                  <a:lnTo>
                    <a:pt x="312805" y="110261"/>
                  </a:lnTo>
                  <a:lnTo>
                    <a:pt x="304855" y="110820"/>
                  </a:lnTo>
                  <a:lnTo>
                    <a:pt x="381871" y="110820"/>
                  </a:lnTo>
                  <a:lnTo>
                    <a:pt x="392415" y="71640"/>
                  </a:lnTo>
                  <a:lnTo>
                    <a:pt x="392437" y="69773"/>
                  </a:lnTo>
                  <a:lnTo>
                    <a:pt x="391055" y="54590"/>
                  </a:lnTo>
                  <a:lnTo>
                    <a:pt x="386764" y="40706"/>
                  </a:lnTo>
                  <a:lnTo>
                    <a:pt x="381771" y="32296"/>
                  </a:lnTo>
                  <a:close/>
                </a:path>
                <a:path w="1664970" h="142875">
                  <a:moveTo>
                    <a:pt x="469836" y="2349"/>
                  </a:moveTo>
                  <a:lnTo>
                    <a:pt x="420977" y="2349"/>
                  </a:lnTo>
                  <a:lnTo>
                    <a:pt x="420977" y="140398"/>
                  </a:lnTo>
                  <a:lnTo>
                    <a:pt x="470150" y="140398"/>
                  </a:lnTo>
                  <a:lnTo>
                    <a:pt x="470150" y="64604"/>
                  </a:lnTo>
                  <a:lnTo>
                    <a:pt x="521777" y="64604"/>
                  </a:lnTo>
                  <a:lnTo>
                    <a:pt x="469836" y="2349"/>
                  </a:lnTo>
                  <a:close/>
                </a:path>
                <a:path w="1664970" h="142875">
                  <a:moveTo>
                    <a:pt x="521777" y="64604"/>
                  </a:moveTo>
                  <a:lnTo>
                    <a:pt x="470150" y="64604"/>
                  </a:lnTo>
                  <a:lnTo>
                    <a:pt x="533549" y="140398"/>
                  </a:lnTo>
                  <a:lnTo>
                    <a:pt x="582841" y="140398"/>
                  </a:lnTo>
                  <a:lnTo>
                    <a:pt x="582841" y="78714"/>
                  </a:lnTo>
                  <a:lnTo>
                    <a:pt x="533549" y="78714"/>
                  </a:lnTo>
                  <a:lnTo>
                    <a:pt x="521777" y="64604"/>
                  </a:lnTo>
                  <a:close/>
                </a:path>
                <a:path w="1664970" h="142875">
                  <a:moveTo>
                    <a:pt x="582841" y="2349"/>
                  </a:moveTo>
                  <a:lnTo>
                    <a:pt x="533549" y="2349"/>
                  </a:lnTo>
                  <a:lnTo>
                    <a:pt x="533549" y="78714"/>
                  </a:lnTo>
                  <a:lnTo>
                    <a:pt x="582841" y="78714"/>
                  </a:lnTo>
                  <a:lnTo>
                    <a:pt x="582841" y="2349"/>
                  </a:lnTo>
                  <a:close/>
                </a:path>
                <a:path w="1664970" h="142875">
                  <a:moveTo>
                    <a:pt x="711295" y="36449"/>
                  </a:moveTo>
                  <a:lnTo>
                    <a:pt x="659009" y="36449"/>
                  </a:lnTo>
                  <a:lnTo>
                    <a:pt x="659009" y="140398"/>
                  </a:lnTo>
                  <a:lnTo>
                    <a:pt x="711295" y="140398"/>
                  </a:lnTo>
                  <a:lnTo>
                    <a:pt x="711295" y="36449"/>
                  </a:lnTo>
                  <a:close/>
                </a:path>
                <a:path w="1664970" h="142875">
                  <a:moveTo>
                    <a:pt x="764647" y="2349"/>
                  </a:moveTo>
                  <a:lnTo>
                    <a:pt x="605693" y="2349"/>
                  </a:lnTo>
                  <a:lnTo>
                    <a:pt x="605693" y="36449"/>
                  </a:lnTo>
                  <a:lnTo>
                    <a:pt x="764647" y="36449"/>
                  </a:lnTo>
                  <a:lnTo>
                    <a:pt x="764647" y="2349"/>
                  </a:lnTo>
                  <a:close/>
                </a:path>
                <a:path w="1664970" h="142875">
                  <a:moveTo>
                    <a:pt x="928325" y="2349"/>
                  </a:moveTo>
                  <a:lnTo>
                    <a:pt x="788206" y="2349"/>
                  </a:lnTo>
                  <a:lnTo>
                    <a:pt x="788206" y="140398"/>
                  </a:lnTo>
                  <a:lnTo>
                    <a:pt x="930890" y="140398"/>
                  </a:lnTo>
                  <a:lnTo>
                    <a:pt x="930890" y="109118"/>
                  </a:lnTo>
                  <a:lnTo>
                    <a:pt x="840606" y="109118"/>
                  </a:lnTo>
                  <a:lnTo>
                    <a:pt x="840606" y="81927"/>
                  </a:lnTo>
                  <a:lnTo>
                    <a:pt x="921975" y="81927"/>
                  </a:lnTo>
                  <a:lnTo>
                    <a:pt x="921975" y="53771"/>
                  </a:lnTo>
                  <a:lnTo>
                    <a:pt x="840606" y="53771"/>
                  </a:lnTo>
                  <a:lnTo>
                    <a:pt x="840606" y="31813"/>
                  </a:lnTo>
                  <a:lnTo>
                    <a:pt x="928325" y="31813"/>
                  </a:lnTo>
                  <a:lnTo>
                    <a:pt x="928325" y="2349"/>
                  </a:lnTo>
                  <a:close/>
                </a:path>
                <a:path w="1664970" h="142875">
                  <a:moveTo>
                    <a:pt x="1046880" y="2349"/>
                  </a:moveTo>
                  <a:lnTo>
                    <a:pt x="959719" y="2349"/>
                  </a:lnTo>
                  <a:lnTo>
                    <a:pt x="959719" y="140398"/>
                  </a:lnTo>
                  <a:lnTo>
                    <a:pt x="1012247" y="140398"/>
                  </a:lnTo>
                  <a:lnTo>
                    <a:pt x="1012247" y="84366"/>
                  </a:lnTo>
                  <a:lnTo>
                    <a:pt x="1084892" y="84366"/>
                  </a:lnTo>
                  <a:lnTo>
                    <a:pt x="1082351" y="82854"/>
                  </a:lnTo>
                  <a:lnTo>
                    <a:pt x="1077817" y="81152"/>
                  </a:lnTo>
                  <a:lnTo>
                    <a:pt x="1071594" y="79451"/>
                  </a:lnTo>
                  <a:lnTo>
                    <a:pt x="1079353" y="78041"/>
                  </a:lnTo>
                  <a:lnTo>
                    <a:pt x="1085462" y="76200"/>
                  </a:lnTo>
                  <a:lnTo>
                    <a:pt x="1096930" y="70548"/>
                  </a:lnTo>
                  <a:lnTo>
                    <a:pt x="1102442" y="66052"/>
                  </a:lnTo>
                  <a:lnTo>
                    <a:pt x="1108041" y="58267"/>
                  </a:lnTo>
                  <a:lnTo>
                    <a:pt x="1012247" y="58267"/>
                  </a:lnTo>
                  <a:lnTo>
                    <a:pt x="1012247" y="30213"/>
                  </a:lnTo>
                  <a:lnTo>
                    <a:pt x="1111869" y="30213"/>
                  </a:lnTo>
                  <a:lnTo>
                    <a:pt x="1109846" y="24422"/>
                  </a:lnTo>
                  <a:lnTo>
                    <a:pt x="1076815" y="4256"/>
                  </a:lnTo>
                  <a:lnTo>
                    <a:pt x="1058290" y="2559"/>
                  </a:lnTo>
                  <a:lnTo>
                    <a:pt x="1046880" y="2349"/>
                  </a:lnTo>
                  <a:close/>
                </a:path>
                <a:path w="1664970" h="142875">
                  <a:moveTo>
                    <a:pt x="1084892" y="84366"/>
                  </a:moveTo>
                  <a:lnTo>
                    <a:pt x="1021619" y="84366"/>
                  </a:lnTo>
                  <a:lnTo>
                    <a:pt x="1025925" y="85432"/>
                  </a:lnTo>
                  <a:lnTo>
                    <a:pt x="1029671" y="87553"/>
                  </a:lnTo>
                  <a:lnTo>
                    <a:pt x="1032465" y="89192"/>
                  </a:lnTo>
                  <a:lnTo>
                    <a:pt x="1035615" y="92760"/>
                  </a:lnTo>
                  <a:lnTo>
                    <a:pt x="1039267" y="98348"/>
                  </a:lnTo>
                  <a:lnTo>
                    <a:pt x="1067098" y="140398"/>
                  </a:lnTo>
                  <a:lnTo>
                    <a:pt x="1126204" y="140398"/>
                  </a:lnTo>
                  <a:lnTo>
                    <a:pt x="1100905" y="100380"/>
                  </a:lnTo>
                  <a:lnTo>
                    <a:pt x="1099686" y="98348"/>
                  </a:lnTo>
                  <a:lnTo>
                    <a:pt x="1097235" y="95516"/>
                  </a:lnTo>
                  <a:lnTo>
                    <a:pt x="1093577" y="91795"/>
                  </a:lnTo>
                  <a:lnTo>
                    <a:pt x="1089907" y="88099"/>
                  </a:lnTo>
                  <a:lnTo>
                    <a:pt x="1087113" y="85686"/>
                  </a:lnTo>
                  <a:lnTo>
                    <a:pt x="1084892" y="84366"/>
                  </a:lnTo>
                  <a:close/>
                </a:path>
                <a:path w="1664970" h="142875">
                  <a:moveTo>
                    <a:pt x="1111869" y="30213"/>
                  </a:moveTo>
                  <a:lnTo>
                    <a:pt x="1044759" y="30213"/>
                  </a:lnTo>
                  <a:lnTo>
                    <a:pt x="1051261" y="31394"/>
                  </a:lnTo>
                  <a:lnTo>
                    <a:pt x="1054728" y="33807"/>
                  </a:lnTo>
                  <a:lnTo>
                    <a:pt x="1058195" y="36182"/>
                  </a:lnTo>
                  <a:lnTo>
                    <a:pt x="1059922" y="39598"/>
                  </a:lnTo>
                  <a:lnTo>
                    <a:pt x="1059922" y="47078"/>
                  </a:lnTo>
                  <a:lnTo>
                    <a:pt x="1048150" y="56400"/>
                  </a:lnTo>
                  <a:lnTo>
                    <a:pt x="1041292" y="57657"/>
                  </a:lnTo>
                  <a:lnTo>
                    <a:pt x="1036681" y="58267"/>
                  </a:lnTo>
                  <a:lnTo>
                    <a:pt x="1108041" y="58267"/>
                  </a:lnTo>
                  <a:lnTo>
                    <a:pt x="1110443" y="54927"/>
                  </a:lnTo>
                  <a:lnTo>
                    <a:pt x="1112450" y="48336"/>
                  </a:lnTo>
                  <a:lnTo>
                    <a:pt x="1112450" y="31876"/>
                  </a:lnTo>
                  <a:lnTo>
                    <a:pt x="1111869" y="30213"/>
                  </a:lnTo>
                  <a:close/>
                </a:path>
                <a:path w="1664970" h="142875">
                  <a:moveTo>
                    <a:pt x="1230776" y="2349"/>
                  </a:moveTo>
                  <a:lnTo>
                    <a:pt x="1143615" y="2349"/>
                  </a:lnTo>
                  <a:lnTo>
                    <a:pt x="1143615" y="140398"/>
                  </a:lnTo>
                  <a:lnTo>
                    <a:pt x="1196143" y="140398"/>
                  </a:lnTo>
                  <a:lnTo>
                    <a:pt x="1196143" y="84366"/>
                  </a:lnTo>
                  <a:lnTo>
                    <a:pt x="1268782" y="84366"/>
                  </a:lnTo>
                  <a:lnTo>
                    <a:pt x="1266234" y="82854"/>
                  </a:lnTo>
                  <a:lnTo>
                    <a:pt x="1261700" y="81152"/>
                  </a:lnTo>
                  <a:lnTo>
                    <a:pt x="1255477" y="79451"/>
                  </a:lnTo>
                  <a:lnTo>
                    <a:pt x="1263237" y="78041"/>
                  </a:lnTo>
                  <a:lnTo>
                    <a:pt x="1291939" y="58267"/>
                  </a:lnTo>
                  <a:lnTo>
                    <a:pt x="1196143" y="58267"/>
                  </a:lnTo>
                  <a:lnTo>
                    <a:pt x="1196143" y="30213"/>
                  </a:lnTo>
                  <a:lnTo>
                    <a:pt x="1295765" y="30213"/>
                  </a:lnTo>
                  <a:lnTo>
                    <a:pt x="1293742" y="24422"/>
                  </a:lnTo>
                  <a:lnTo>
                    <a:pt x="1260704" y="4256"/>
                  </a:lnTo>
                  <a:lnTo>
                    <a:pt x="1242181" y="2559"/>
                  </a:lnTo>
                  <a:lnTo>
                    <a:pt x="1230776" y="2349"/>
                  </a:lnTo>
                  <a:close/>
                </a:path>
                <a:path w="1664970" h="142875">
                  <a:moveTo>
                    <a:pt x="1268782" y="84366"/>
                  </a:moveTo>
                  <a:lnTo>
                    <a:pt x="1205515" y="84366"/>
                  </a:lnTo>
                  <a:lnTo>
                    <a:pt x="1209808" y="85432"/>
                  </a:lnTo>
                  <a:lnTo>
                    <a:pt x="1213554" y="87553"/>
                  </a:lnTo>
                  <a:lnTo>
                    <a:pt x="1216348" y="89192"/>
                  </a:lnTo>
                  <a:lnTo>
                    <a:pt x="1219511" y="92760"/>
                  </a:lnTo>
                  <a:lnTo>
                    <a:pt x="1223163" y="98348"/>
                  </a:lnTo>
                  <a:lnTo>
                    <a:pt x="1250994" y="140398"/>
                  </a:lnTo>
                  <a:lnTo>
                    <a:pt x="1310100" y="140398"/>
                  </a:lnTo>
                  <a:lnTo>
                    <a:pt x="1284801" y="100380"/>
                  </a:lnTo>
                  <a:lnTo>
                    <a:pt x="1283582" y="98348"/>
                  </a:lnTo>
                  <a:lnTo>
                    <a:pt x="1281131" y="95516"/>
                  </a:lnTo>
                  <a:lnTo>
                    <a:pt x="1273803" y="88099"/>
                  </a:lnTo>
                  <a:lnTo>
                    <a:pt x="1271009" y="85686"/>
                  </a:lnTo>
                  <a:lnTo>
                    <a:pt x="1268782" y="84366"/>
                  </a:lnTo>
                  <a:close/>
                </a:path>
                <a:path w="1664970" h="142875">
                  <a:moveTo>
                    <a:pt x="1295765" y="30213"/>
                  </a:moveTo>
                  <a:lnTo>
                    <a:pt x="1228642" y="30213"/>
                  </a:lnTo>
                  <a:lnTo>
                    <a:pt x="1235144" y="31394"/>
                  </a:lnTo>
                  <a:lnTo>
                    <a:pt x="1238611" y="33807"/>
                  </a:lnTo>
                  <a:lnTo>
                    <a:pt x="1242079" y="36182"/>
                  </a:lnTo>
                  <a:lnTo>
                    <a:pt x="1243818" y="39598"/>
                  </a:lnTo>
                  <a:lnTo>
                    <a:pt x="1243818" y="47078"/>
                  </a:lnTo>
                  <a:lnTo>
                    <a:pt x="1232046" y="56400"/>
                  </a:lnTo>
                  <a:lnTo>
                    <a:pt x="1225188" y="57657"/>
                  </a:lnTo>
                  <a:lnTo>
                    <a:pt x="1220565" y="58267"/>
                  </a:lnTo>
                  <a:lnTo>
                    <a:pt x="1291939" y="58267"/>
                  </a:lnTo>
                  <a:lnTo>
                    <a:pt x="1294326" y="54927"/>
                  </a:lnTo>
                  <a:lnTo>
                    <a:pt x="1296346" y="48336"/>
                  </a:lnTo>
                  <a:lnTo>
                    <a:pt x="1296346" y="31876"/>
                  </a:lnTo>
                  <a:lnTo>
                    <a:pt x="1295765" y="30213"/>
                  </a:lnTo>
                  <a:close/>
                </a:path>
                <a:path w="1664970" h="142875">
                  <a:moveTo>
                    <a:pt x="1466830" y="2349"/>
                  </a:moveTo>
                  <a:lnTo>
                    <a:pt x="1326724" y="2349"/>
                  </a:lnTo>
                  <a:lnTo>
                    <a:pt x="1326724" y="140398"/>
                  </a:lnTo>
                  <a:lnTo>
                    <a:pt x="1469396" y="140398"/>
                  </a:lnTo>
                  <a:lnTo>
                    <a:pt x="1469396" y="109118"/>
                  </a:lnTo>
                  <a:lnTo>
                    <a:pt x="1379124" y="109118"/>
                  </a:lnTo>
                  <a:lnTo>
                    <a:pt x="1379124" y="81927"/>
                  </a:lnTo>
                  <a:lnTo>
                    <a:pt x="1460493" y="81927"/>
                  </a:lnTo>
                  <a:lnTo>
                    <a:pt x="1460493" y="53771"/>
                  </a:lnTo>
                  <a:lnTo>
                    <a:pt x="1379124" y="53771"/>
                  </a:lnTo>
                  <a:lnTo>
                    <a:pt x="1379124" y="31813"/>
                  </a:lnTo>
                  <a:lnTo>
                    <a:pt x="1466830" y="31813"/>
                  </a:lnTo>
                  <a:lnTo>
                    <a:pt x="1466830" y="2349"/>
                  </a:lnTo>
                  <a:close/>
                </a:path>
                <a:path w="1664970" h="142875">
                  <a:moveTo>
                    <a:pt x="1538547" y="2349"/>
                  </a:moveTo>
                  <a:lnTo>
                    <a:pt x="1480470" y="2349"/>
                  </a:lnTo>
                  <a:lnTo>
                    <a:pt x="1546396" y="82562"/>
                  </a:lnTo>
                  <a:lnTo>
                    <a:pt x="1546396" y="140398"/>
                  </a:lnTo>
                  <a:lnTo>
                    <a:pt x="1598796" y="140398"/>
                  </a:lnTo>
                  <a:lnTo>
                    <a:pt x="1598796" y="82562"/>
                  </a:lnTo>
                  <a:lnTo>
                    <a:pt x="1626372" y="48945"/>
                  </a:lnTo>
                  <a:lnTo>
                    <a:pt x="1572710" y="48945"/>
                  </a:lnTo>
                  <a:lnTo>
                    <a:pt x="1538547" y="2349"/>
                  </a:lnTo>
                  <a:close/>
                </a:path>
                <a:path w="1664970" h="142875">
                  <a:moveTo>
                    <a:pt x="1664595" y="2349"/>
                  </a:moveTo>
                  <a:lnTo>
                    <a:pt x="1606873" y="2349"/>
                  </a:lnTo>
                  <a:lnTo>
                    <a:pt x="1572710" y="48945"/>
                  </a:lnTo>
                  <a:lnTo>
                    <a:pt x="1626372" y="48945"/>
                  </a:lnTo>
                  <a:lnTo>
                    <a:pt x="1664595" y="2349"/>
                  </a:lnTo>
                  <a:close/>
                </a:path>
              </a:pathLst>
            </a:custGeom>
            <a:solidFill>
              <a:srgbClr val="ED32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590116" y="1520116"/>
              <a:ext cx="732828" cy="9458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583118" y="1496402"/>
            <a:ext cx="746125" cy="1346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210" b="1">
                <a:solidFill>
                  <a:srgbClr val="0969B2"/>
                </a:solidFill>
                <a:latin typeface="Trebuchet MS"/>
                <a:cs typeface="Trebuchet MS"/>
              </a:rPr>
              <a:t>DESDE</a:t>
            </a:r>
            <a:r>
              <a:rPr dirty="0" sz="700" b="1">
                <a:solidFill>
                  <a:srgbClr val="0969B2"/>
                </a:solidFill>
                <a:latin typeface="Trebuchet MS"/>
                <a:cs typeface="Trebuchet MS"/>
              </a:rPr>
              <a:t> </a:t>
            </a:r>
            <a:r>
              <a:rPr dirty="0" sz="700" spc="160" b="1">
                <a:solidFill>
                  <a:srgbClr val="0969B2"/>
                </a:solidFill>
                <a:latin typeface="Trebuchet MS"/>
                <a:cs typeface="Trebuchet MS"/>
              </a:rPr>
              <a:t>1992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99928" y="694474"/>
            <a:ext cx="6335395" cy="8834755"/>
            <a:chOff x="599928" y="694474"/>
            <a:chExt cx="6335395" cy="8834755"/>
          </a:xfrm>
        </p:grpSpPr>
        <p:sp>
          <p:nvSpPr>
            <p:cNvPr id="25" name="object 25"/>
            <p:cNvSpPr/>
            <p:nvPr/>
          </p:nvSpPr>
          <p:spPr>
            <a:xfrm>
              <a:off x="599928" y="694474"/>
              <a:ext cx="1741976" cy="6647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40746" y="735759"/>
              <a:ext cx="1663161" cy="5824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37345" y="8994755"/>
              <a:ext cx="6097650" cy="53444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866297" y="8962949"/>
            <a:ext cx="603313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165"/>
              </a:lnSpc>
            </a:pPr>
            <a:r>
              <a:rPr dirty="0" sz="3850" spc="-1065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ww</a:t>
            </a:r>
            <a:r>
              <a:rPr dirty="0" sz="3850" spc="-1215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w</a:t>
            </a:r>
            <a:r>
              <a:rPr dirty="0" sz="3850" spc="-75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.bo</a:t>
            </a:r>
            <a:r>
              <a:rPr dirty="0" sz="3850" spc="-645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r</a:t>
            </a:r>
            <a:r>
              <a:rPr dirty="0" sz="3850" spc="-81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dadosmonter</a:t>
            </a:r>
            <a:r>
              <a:rPr dirty="0" sz="3850" spc="-60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r</a:t>
            </a:r>
            <a:r>
              <a:rPr dirty="0" sz="3850" spc="-885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e</a:t>
            </a:r>
            <a:r>
              <a:rPr dirty="0" sz="3850" spc="-101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y</a:t>
            </a:r>
            <a:r>
              <a:rPr dirty="0" sz="3850" spc="-91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.com.mx</a:t>
            </a:r>
            <a:endParaRPr sz="3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493" y="539939"/>
            <a:ext cx="6861809" cy="8981440"/>
            <a:chOff x="455493" y="539939"/>
            <a:chExt cx="6861809" cy="8981440"/>
          </a:xfrm>
        </p:grpSpPr>
        <p:sp>
          <p:nvSpPr>
            <p:cNvPr id="3" name="object 3"/>
            <p:cNvSpPr/>
            <p:nvPr/>
          </p:nvSpPr>
          <p:spPr>
            <a:xfrm>
              <a:off x="455493" y="539939"/>
              <a:ext cx="6861416" cy="8980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88048" y="777697"/>
              <a:ext cx="246379" cy="1680210"/>
            </a:xfrm>
            <a:custGeom>
              <a:avLst/>
              <a:gdLst/>
              <a:ahLst/>
              <a:cxnLst/>
              <a:rect l="l" t="t" r="r" b="b"/>
              <a:pathLst>
                <a:path w="246379" h="1680210">
                  <a:moveTo>
                    <a:pt x="174783" y="0"/>
                  </a:moveTo>
                  <a:lnTo>
                    <a:pt x="71164" y="0"/>
                  </a:lnTo>
                  <a:lnTo>
                    <a:pt x="43465" y="5592"/>
                  </a:lnTo>
                  <a:lnTo>
                    <a:pt x="20844" y="20843"/>
                  </a:lnTo>
                  <a:lnTo>
                    <a:pt x="5592" y="43462"/>
                  </a:lnTo>
                  <a:lnTo>
                    <a:pt x="0" y="71158"/>
                  </a:lnTo>
                  <a:lnTo>
                    <a:pt x="0" y="1608569"/>
                  </a:lnTo>
                  <a:lnTo>
                    <a:pt x="5592" y="1636272"/>
                  </a:lnTo>
                  <a:lnTo>
                    <a:pt x="20844" y="1658894"/>
                  </a:lnTo>
                  <a:lnTo>
                    <a:pt x="43465" y="1674147"/>
                  </a:lnTo>
                  <a:lnTo>
                    <a:pt x="71164" y="1679740"/>
                  </a:lnTo>
                  <a:lnTo>
                    <a:pt x="174783" y="1679740"/>
                  </a:lnTo>
                  <a:lnTo>
                    <a:pt x="202489" y="1674147"/>
                  </a:lnTo>
                  <a:lnTo>
                    <a:pt x="225109" y="1658894"/>
                  </a:lnTo>
                  <a:lnTo>
                    <a:pt x="240357" y="1636272"/>
                  </a:lnTo>
                  <a:lnTo>
                    <a:pt x="245948" y="1608569"/>
                  </a:lnTo>
                  <a:lnTo>
                    <a:pt x="245948" y="71158"/>
                  </a:lnTo>
                  <a:lnTo>
                    <a:pt x="240357" y="43462"/>
                  </a:lnTo>
                  <a:lnTo>
                    <a:pt x="225109" y="20843"/>
                  </a:lnTo>
                  <a:lnTo>
                    <a:pt x="202489" y="5592"/>
                  </a:lnTo>
                  <a:lnTo>
                    <a:pt x="174783" y="0"/>
                  </a:lnTo>
                  <a:close/>
                </a:path>
              </a:pathLst>
            </a:custGeom>
            <a:solidFill>
              <a:srgbClr val="1B36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3646" y="889965"/>
              <a:ext cx="165100" cy="1513205"/>
            </a:xfrm>
            <a:custGeom>
              <a:avLst/>
              <a:gdLst/>
              <a:ahLst/>
              <a:cxnLst/>
              <a:rect l="l" t="t" r="r" b="b"/>
              <a:pathLst>
                <a:path w="165100" h="1513205">
                  <a:moveTo>
                    <a:pt x="50845" y="1420723"/>
                  </a:moveTo>
                  <a:lnTo>
                    <a:pt x="33680" y="1423882"/>
                  </a:lnTo>
                  <a:lnTo>
                    <a:pt x="20965" y="1433066"/>
                  </a:lnTo>
                  <a:lnTo>
                    <a:pt x="13067" y="1447839"/>
                  </a:lnTo>
                  <a:lnTo>
                    <a:pt x="10353" y="1467764"/>
                  </a:lnTo>
                  <a:lnTo>
                    <a:pt x="10353" y="1513077"/>
                  </a:lnTo>
                  <a:lnTo>
                    <a:pt x="130942" y="1513077"/>
                  </a:lnTo>
                  <a:lnTo>
                    <a:pt x="130942" y="1499311"/>
                  </a:lnTo>
                  <a:lnTo>
                    <a:pt x="23103" y="1499311"/>
                  </a:lnTo>
                  <a:lnTo>
                    <a:pt x="23169" y="1467764"/>
                  </a:lnTo>
                  <a:lnTo>
                    <a:pt x="24895" y="1453767"/>
                  </a:lnTo>
                  <a:lnTo>
                    <a:pt x="30221" y="1442999"/>
                  </a:lnTo>
                  <a:lnTo>
                    <a:pt x="39009" y="1436308"/>
                  </a:lnTo>
                  <a:lnTo>
                    <a:pt x="51184" y="1434007"/>
                  </a:lnTo>
                  <a:lnTo>
                    <a:pt x="82235" y="1434007"/>
                  </a:lnTo>
                  <a:lnTo>
                    <a:pt x="81714" y="1433066"/>
                  </a:lnTo>
                  <a:lnTo>
                    <a:pt x="68571" y="1423882"/>
                  </a:lnTo>
                  <a:lnTo>
                    <a:pt x="50845" y="1420723"/>
                  </a:lnTo>
                  <a:close/>
                </a:path>
                <a:path w="165100" h="1513205">
                  <a:moveTo>
                    <a:pt x="82235" y="1434007"/>
                  </a:moveTo>
                  <a:lnTo>
                    <a:pt x="51184" y="1434007"/>
                  </a:lnTo>
                  <a:lnTo>
                    <a:pt x="63674" y="1436308"/>
                  </a:lnTo>
                  <a:lnTo>
                    <a:pt x="72674" y="1442999"/>
                  </a:lnTo>
                  <a:lnTo>
                    <a:pt x="78121" y="1453767"/>
                  </a:lnTo>
                  <a:lnTo>
                    <a:pt x="79884" y="1467764"/>
                  </a:lnTo>
                  <a:lnTo>
                    <a:pt x="79951" y="1499311"/>
                  </a:lnTo>
                  <a:lnTo>
                    <a:pt x="92696" y="1499311"/>
                  </a:lnTo>
                  <a:lnTo>
                    <a:pt x="92696" y="1467764"/>
                  </a:lnTo>
                  <a:lnTo>
                    <a:pt x="89885" y="1447839"/>
                  </a:lnTo>
                  <a:lnTo>
                    <a:pt x="82235" y="1434007"/>
                  </a:lnTo>
                  <a:close/>
                </a:path>
                <a:path w="165100" h="1513205">
                  <a:moveTo>
                    <a:pt x="130942" y="1385417"/>
                  </a:moveTo>
                  <a:lnTo>
                    <a:pt x="3081" y="1385417"/>
                  </a:lnTo>
                  <a:lnTo>
                    <a:pt x="3081" y="1398841"/>
                  </a:lnTo>
                  <a:lnTo>
                    <a:pt x="130942" y="1398841"/>
                  </a:lnTo>
                  <a:lnTo>
                    <a:pt x="130942" y="1385417"/>
                  </a:lnTo>
                  <a:close/>
                </a:path>
                <a:path w="165100" h="1513205">
                  <a:moveTo>
                    <a:pt x="88743" y="1295793"/>
                  </a:moveTo>
                  <a:lnTo>
                    <a:pt x="78047" y="1295793"/>
                  </a:lnTo>
                  <a:lnTo>
                    <a:pt x="78113" y="1326121"/>
                  </a:lnTo>
                  <a:lnTo>
                    <a:pt x="79944" y="1339936"/>
                  </a:lnTo>
                  <a:lnTo>
                    <a:pt x="85165" y="1350605"/>
                  </a:lnTo>
                  <a:lnTo>
                    <a:pt x="93334" y="1357271"/>
                  </a:lnTo>
                  <a:lnTo>
                    <a:pt x="104079" y="1359573"/>
                  </a:lnTo>
                  <a:lnTo>
                    <a:pt x="114890" y="1357394"/>
                  </a:lnTo>
                  <a:lnTo>
                    <a:pt x="123584" y="1351191"/>
                  </a:lnTo>
                  <a:lnTo>
                    <a:pt x="126094" y="1346974"/>
                  </a:lnTo>
                  <a:lnTo>
                    <a:pt x="103539" y="1346974"/>
                  </a:lnTo>
                  <a:lnTo>
                    <a:pt x="96941" y="1345501"/>
                  </a:lnTo>
                  <a:lnTo>
                    <a:pt x="92332" y="1341119"/>
                  </a:lnTo>
                  <a:lnTo>
                    <a:pt x="89627" y="1333890"/>
                  </a:lnTo>
                  <a:lnTo>
                    <a:pt x="88743" y="1323873"/>
                  </a:lnTo>
                  <a:lnTo>
                    <a:pt x="88743" y="1295793"/>
                  </a:lnTo>
                  <a:close/>
                </a:path>
                <a:path w="165100" h="1513205">
                  <a:moveTo>
                    <a:pt x="130942" y="1282357"/>
                  </a:moveTo>
                  <a:lnTo>
                    <a:pt x="70966" y="1282560"/>
                  </a:lnTo>
                  <a:lnTo>
                    <a:pt x="39808" y="1317523"/>
                  </a:lnTo>
                  <a:lnTo>
                    <a:pt x="40630" y="1328190"/>
                  </a:lnTo>
                  <a:lnTo>
                    <a:pt x="43019" y="1337443"/>
                  </a:lnTo>
                  <a:lnTo>
                    <a:pt x="46853" y="1345991"/>
                  </a:lnTo>
                  <a:lnTo>
                    <a:pt x="52015" y="1354543"/>
                  </a:lnTo>
                  <a:lnTo>
                    <a:pt x="61490" y="1348879"/>
                  </a:lnTo>
                  <a:lnTo>
                    <a:pt x="57027" y="1341788"/>
                  </a:lnTo>
                  <a:lnTo>
                    <a:pt x="53731" y="1334677"/>
                  </a:lnTo>
                  <a:lnTo>
                    <a:pt x="51690" y="1327477"/>
                  </a:lnTo>
                  <a:lnTo>
                    <a:pt x="50990" y="1320114"/>
                  </a:lnTo>
                  <a:lnTo>
                    <a:pt x="52464" y="1309557"/>
                  </a:lnTo>
                  <a:lnTo>
                    <a:pt x="56704" y="1301948"/>
                  </a:lnTo>
                  <a:lnTo>
                    <a:pt x="63434" y="1297341"/>
                  </a:lnTo>
                  <a:lnTo>
                    <a:pt x="72381" y="1295793"/>
                  </a:lnTo>
                  <a:lnTo>
                    <a:pt x="88743" y="1295793"/>
                  </a:lnTo>
                  <a:lnTo>
                    <a:pt x="88743" y="1295641"/>
                  </a:lnTo>
                  <a:lnTo>
                    <a:pt x="117020" y="1295641"/>
                  </a:lnTo>
                  <a:lnTo>
                    <a:pt x="116823" y="1295450"/>
                  </a:lnTo>
                  <a:lnTo>
                    <a:pt x="130942" y="1295450"/>
                  </a:lnTo>
                  <a:lnTo>
                    <a:pt x="130942" y="1282357"/>
                  </a:lnTo>
                  <a:close/>
                </a:path>
                <a:path w="165100" h="1513205">
                  <a:moveTo>
                    <a:pt x="117020" y="1295641"/>
                  </a:moveTo>
                  <a:lnTo>
                    <a:pt x="99730" y="1295641"/>
                  </a:lnTo>
                  <a:lnTo>
                    <a:pt x="108396" y="1299687"/>
                  </a:lnTo>
                  <a:lnTo>
                    <a:pt x="114841" y="1306409"/>
                  </a:lnTo>
                  <a:lnTo>
                    <a:pt x="118858" y="1315366"/>
                  </a:lnTo>
                  <a:lnTo>
                    <a:pt x="120243" y="1326121"/>
                  </a:lnTo>
                  <a:lnTo>
                    <a:pt x="119041" y="1334758"/>
                  </a:lnTo>
                  <a:lnTo>
                    <a:pt x="115647" y="1341329"/>
                  </a:lnTo>
                  <a:lnTo>
                    <a:pt x="110374" y="1345509"/>
                  </a:lnTo>
                  <a:lnTo>
                    <a:pt x="103539" y="1346974"/>
                  </a:lnTo>
                  <a:lnTo>
                    <a:pt x="126094" y="1346974"/>
                  </a:lnTo>
                  <a:lnTo>
                    <a:pt x="129374" y="1341463"/>
                  </a:lnTo>
                  <a:lnTo>
                    <a:pt x="131479" y="1328712"/>
                  </a:lnTo>
                  <a:lnTo>
                    <a:pt x="130570" y="1318434"/>
                  </a:lnTo>
                  <a:lnTo>
                    <a:pt x="127834" y="1309371"/>
                  </a:lnTo>
                  <a:lnTo>
                    <a:pt x="123256" y="1301664"/>
                  </a:lnTo>
                  <a:lnTo>
                    <a:pt x="117020" y="1295641"/>
                  </a:lnTo>
                  <a:close/>
                </a:path>
                <a:path w="165100" h="1513205">
                  <a:moveTo>
                    <a:pt x="155706" y="1234605"/>
                  </a:moveTo>
                  <a:lnTo>
                    <a:pt x="130258" y="1234605"/>
                  </a:lnTo>
                  <a:lnTo>
                    <a:pt x="138851" y="1238415"/>
                  </a:lnTo>
                  <a:lnTo>
                    <a:pt x="147499" y="1242021"/>
                  </a:lnTo>
                  <a:lnTo>
                    <a:pt x="151941" y="1247889"/>
                  </a:lnTo>
                  <a:lnTo>
                    <a:pt x="151941" y="1259408"/>
                  </a:lnTo>
                  <a:lnTo>
                    <a:pt x="150573" y="1263561"/>
                  </a:lnTo>
                  <a:lnTo>
                    <a:pt x="147642" y="1267713"/>
                  </a:lnTo>
                  <a:lnTo>
                    <a:pt x="158342" y="1273378"/>
                  </a:lnTo>
                  <a:lnTo>
                    <a:pt x="162834" y="1267866"/>
                  </a:lnTo>
                  <a:lnTo>
                    <a:pt x="164886" y="1261846"/>
                  </a:lnTo>
                  <a:lnTo>
                    <a:pt x="164886" y="1254277"/>
                  </a:lnTo>
                  <a:lnTo>
                    <a:pt x="163541" y="1245732"/>
                  </a:lnTo>
                  <a:lnTo>
                    <a:pt x="159550" y="1238270"/>
                  </a:lnTo>
                  <a:lnTo>
                    <a:pt x="155706" y="1234605"/>
                  </a:lnTo>
                  <a:close/>
                </a:path>
                <a:path w="165100" h="1513205">
                  <a:moveTo>
                    <a:pt x="40294" y="1185329"/>
                  </a:moveTo>
                  <a:lnTo>
                    <a:pt x="40294" y="1199146"/>
                  </a:lnTo>
                  <a:lnTo>
                    <a:pt x="115801" y="1227912"/>
                  </a:lnTo>
                  <a:lnTo>
                    <a:pt x="40294" y="1258049"/>
                  </a:lnTo>
                  <a:lnTo>
                    <a:pt x="40294" y="1272158"/>
                  </a:lnTo>
                  <a:lnTo>
                    <a:pt x="130258" y="1234605"/>
                  </a:lnTo>
                  <a:lnTo>
                    <a:pt x="155706" y="1234605"/>
                  </a:lnTo>
                  <a:lnTo>
                    <a:pt x="152976" y="1232001"/>
                  </a:lnTo>
                  <a:lnTo>
                    <a:pt x="143884" y="1227035"/>
                  </a:lnTo>
                  <a:lnTo>
                    <a:pt x="40294" y="1185329"/>
                  </a:lnTo>
                  <a:close/>
                </a:path>
                <a:path w="165100" h="1513205">
                  <a:moveTo>
                    <a:pt x="90600" y="1094181"/>
                  </a:moveTo>
                  <a:lnTo>
                    <a:pt x="69744" y="1096111"/>
                  </a:lnTo>
                  <a:lnTo>
                    <a:pt x="53720" y="1103880"/>
                  </a:lnTo>
                  <a:lnTo>
                    <a:pt x="43437" y="1117398"/>
                  </a:lnTo>
                  <a:lnTo>
                    <a:pt x="39808" y="1136573"/>
                  </a:lnTo>
                  <a:lnTo>
                    <a:pt x="43222" y="1154730"/>
                  </a:lnTo>
                  <a:lnTo>
                    <a:pt x="52621" y="1168957"/>
                  </a:lnTo>
                  <a:lnTo>
                    <a:pt x="67066" y="1178237"/>
                  </a:lnTo>
                  <a:lnTo>
                    <a:pt x="85618" y="1181557"/>
                  </a:lnTo>
                  <a:lnTo>
                    <a:pt x="104226" y="1178237"/>
                  </a:lnTo>
                  <a:lnTo>
                    <a:pt x="118695" y="1168992"/>
                  </a:lnTo>
                  <a:lnTo>
                    <a:pt x="119170" y="1168273"/>
                  </a:lnTo>
                  <a:lnTo>
                    <a:pt x="79951" y="1168273"/>
                  </a:lnTo>
                  <a:lnTo>
                    <a:pt x="68009" y="1164961"/>
                  </a:lnTo>
                  <a:lnTo>
                    <a:pt x="58877" y="1158228"/>
                  </a:lnTo>
                  <a:lnTo>
                    <a:pt x="53043" y="1148593"/>
                  </a:lnTo>
                  <a:lnTo>
                    <a:pt x="50990" y="1136573"/>
                  </a:lnTo>
                  <a:lnTo>
                    <a:pt x="53043" y="1124478"/>
                  </a:lnTo>
                  <a:lnTo>
                    <a:pt x="58877" y="1115090"/>
                  </a:lnTo>
                  <a:lnTo>
                    <a:pt x="68009" y="1108861"/>
                  </a:lnTo>
                  <a:lnTo>
                    <a:pt x="79951" y="1106246"/>
                  </a:lnTo>
                  <a:lnTo>
                    <a:pt x="90600" y="1106246"/>
                  </a:lnTo>
                  <a:lnTo>
                    <a:pt x="90600" y="1094181"/>
                  </a:lnTo>
                  <a:close/>
                </a:path>
                <a:path w="165100" h="1513205">
                  <a:moveTo>
                    <a:pt x="90600" y="1106246"/>
                  </a:moveTo>
                  <a:lnTo>
                    <a:pt x="79951" y="1106246"/>
                  </a:lnTo>
                  <a:lnTo>
                    <a:pt x="79951" y="1168273"/>
                  </a:lnTo>
                  <a:lnTo>
                    <a:pt x="90600" y="1168273"/>
                  </a:lnTo>
                  <a:lnTo>
                    <a:pt x="90600" y="1106246"/>
                  </a:lnTo>
                  <a:close/>
                </a:path>
                <a:path w="165100" h="1513205">
                  <a:moveTo>
                    <a:pt x="116484" y="1099896"/>
                  </a:moveTo>
                  <a:lnTo>
                    <a:pt x="108715" y="1107274"/>
                  </a:lnTo>
                  <a:lnTo>
                    <a:pt x="113648" y="1113078"/>
                  </a:lnTo>
                  <a:lnTo>
                    <a:pt x="117263" y="1119776"/>
                  </a:lnTo>
                  <a:lnTo>
                    <a:pt x="119486" y="1127243"/>
                  </a:lnTo>
                  <a:lnTo>
                    <a:pt x="120243" y="1135354"/>
                  </a:lnTo>
                  <a:lnTo>
                    <a:pt x="118132" y="1147682"/>
                  </a:lnTo>
                  <a:lnTo>
                    <a:pt x="112142" y="1157638"/>
                  </a:lnTo>
                  <a:lnTo>
                    <a:pt x="102792" y="1164681"/>
                  </a:lnTo>
                  <a:lnTo>
                    <a:pt x="90600" y="1168273"/>
                  </a:lnTo>
                  <a:lnTo>
                    <a:pt x="119170" y="1168273"/>
                  </a:lnTo>
                  <a:lnTo>
                    <a:pt x="128118" y="1154730"/>
                  </a:lnTo>
                  <a:lnTo>
                    <a:pt x="131453" y="1136573"/>
                  </a:lnTo>
                  <a:lnTo>
                    <a:pt x="131379" y="1135354"/>
                  </a:lnTo>
                  <a:lnTo>
                    <a:pt x="130468" y="1125526"/>
                  </a:lnTo>
                  <a:lnTo>
                    <a:pt x="127535" y="1115693"/>
                  </a:lnTo>
                  <a:lnTo>
                    <a:pt x="122824" y="1107096"/>
                  </a:lnTo>
                  <a:lnTo>
                    <a:pt x="116484" y="1099896"/>
                  </a:lnTo>
                  <a:close/>
                </a:path>
                <a:path w="165100" h="1513205">
                  <a:moveTo>
                    <a:pt x="130942" y="1057706"/>
                  </a:moveTo>
                  <a:lnTo>
                    <a:pt x="40294" y="1057706"/>
                  </a:lnTo>
                  <a:lnTo>
                    <a:pt x="40294" y="1071130"/>
                  </a:lnTo>
                  <a:lnTo>
                    <a:pt x="130942" y="1071130"/>
                  </a:lnTo>
                  <a:lnTo>
                    <a:pt x="130942" y="1057706"/>
                  </a:lnTo>
                  <a:close/>
                </a:path>
                <a:path w="165100" h="1513205">
                  <a:moveTo>
                    <a:pt x="52894" y="1025131"/>
                  </a:moveTo>
                  <a:lnTo>
                    <a:pt x="39808" y="1025131"/>
                  </a:lnTo>
                  <a:lnTo>
                    <a:pt x="41228" y="1035836"/>
                  </a:lnTo>
                  <a:lnTo>
                    <a:pt x="45209" y="1044895"/>
                  </a:lnTo>
                  <a:lnTo>
                    <a:pt x="51653" y="1052216"/>
                  </a:lnTo>
                  <a:lnTo>
                    <a:pt x="60464" y="1057706"/>
                  </a:lnTo>
                  <a:lnTo>
                    <a:pt x="82688" y="1057706"/>
                  </a:lnTo>
                  <a:lnTo>
                    <a:pt x="70278" y="1054649"/>
                  </a:lnTo>
                  <a:lnTo>
                    <a:pt x="60813" y="1048010"/>
                  </a:lnTo>
                  <a:lnTo>
                    <a:pt x="54836" y="1038075"/>
                  </a:lnTo>
                  <a:lnTo>
                    <a:pt x="52894" y="1025131"/>
                  </a:lnTo>
                  <a:close/>
                </a:path>
                <a:path w="165100" h="1513205">
                  <a:moveTo>
                    <a:pt x="88743" y="955344"/>
                  </a:moveTo>
                  <a:lnTo>
                    <a:pt x="78047" y="955344"/>
                  </a:lnTo>
                  <a:lnTo>
                    <a:pt x="78113" y="985672"/>
                  </a:lnTo>
                  <a:lnTo>
                    <a:pt x="79944" y="999487"/>
                  </a:lnTo>
                  <a:lnTo>
                    <a:pt x="85165" y="1010156"/>
                  </a:lnTo>
                  <a:lnTo>
                    <a:pt x="93334" y="1016822"/>
                  </a:lnTo>
                  <a:lnTo>
                    <a:pt x="104079" y="1019124"/>
                  </a:lnTo>
                  <a:lnTo>
                    <a:pt x="114890" y="1016945"/>
                  </a:lnTo>
                  <a:lnTo>
                    <a:pt x="123584" y="1010742"/>
                  </a:lnTo>
                  <a:lnTo>
                    <a:pt x="126094" y="1006525"/>
                  </a:lnTo>
                  <a:lnTo>
                    <a:pt x="103539" y="1006525"/>
                  </a:lnTo>
                  <a:lnTo>
                    <a:pt x="96941" y="1005052"/>
                  </a:lnTo>
                  <a:lnTo>
                    <a:pt x="92332" y="1000671"/>
                  </a:lnTo>
                  <a:lnTo>
                    <a:pt x="89627" y="993442"/>
                  </a:lnTo>
                  <a:lnTo>
                    <a:pt x="88743" y="983424"/>
                  </a:lnTo>
                  <a:lnTo>
                    <a:pt x="88743" y="955344"/>
                  </a:lnTo>
                  <a:close/>
                </a:path>
                <a:path w="165100" h="1513205">
                  <a:moveTo>
                    <a:pt x="130942" y="941908"/>
                  </a:moveTo>
                  <a:lnTo>
                    <a:pt x="70966" y="942111"/>
                  </a:lnTo>
                  <a:lnTo>
                    <a:pt x="39808" y="977074"/>
                  </a:lnTo>
                  <a:lnTo>
                    <a:pt x="40630" y="987741"/>
                  </a:lnTo>
                  <a:lnTo>
                    <a:pt x="43019" y="996994"/>
                  </a:lnTo>
                  <a:lnTo>
                    <a:pt x="46853" y="1005542"/>
                  </a:lnTo>
                  <a:lnTo>
                    <a:pt x="52015" y="1014095"/>
                  </a:lnTo>
                  <a:lnTo>
                    <a:pt x="61490" y="1008430"/>
                  </a:lnTo>
                  <a:lnTo>
                    <a:pt x="57027" y="1001339"/>
                  </a:lnTo>
                  <a:lnTo>
                    <a:pt x="53731" y="994229"/>
                  </a:lnTo>
                  <a:lnTo>
                    <a:pt x="51690" y="987028"/>
                  </a:lnTo>
                  <a:lnTo>
                    <a:pt x="50990" y="979665"/>
                  </a:lnTo>
                  <a:lnTo>
                    <a:pt x="52464" y="969109"/>
                  </a:lnTo>
                  <a:lnTo>
                    <a:pt x="56704" y="961499"/>
                  </a:lnTo>
                  <a:lnTo>
                    <a:pt x="63434" y="956892"/>
                  </a:lnTo>
                  <a:lnTo>
                    <a:pt x="72381" y="955344"/>
                  </a:lnTo>
                  <a:lnTo>
                    <a:pt x="88743" y="955344"/>
                  </a:lnTo>
                  <a:lnTo>
                    <a:pt x="88743" y="955192"/>
                  </a:lnTo>
                  <a:lnTo>
                    <a:pt x="117020" y="955192"/>
                  </a:lnTo>
                  <a:lnTo>
                    <a:pt x="116823" y="955001"/>
                  </a:lnTo>
                  <a:lnTo>
                    <a:pt x="130942" y="955001"/>
                  </a:lnTo>
                  <a:lnTo>
                    <a:pt x="130942" y="941908"/>
                  </a:lnTo>
                  <a:close/>
                </a:path>
                <a:path w="165100" h="1513205">
                  <a:moveTo>
                    <a:pt x="117020" y="955192"/>
                  </a:moveTo>
                  <a:lnTo>
                    <a:pt x="99730" y="955192"/>
                  </a:lnTo>
                  <a:lnTo>
                    <a:pt x="108396" y="959238"/>
                  </a:lnTo>
                  <a:lnTo>
                    <a:pt x="114841" y="965960"/>
                  </a:lnTo>
                  <a:lnTo>
                    <a:pt x="118858" y="974918"/>
                  </a:lnTo>
                  <a:lnTo>
                    <a:pt x="120243" y="985672"/>
                  </a:lnTo>
                  <a:lnTo>
                    <a:pt x="119041" y="994309"/>
                  </a:lnTo>
                  <a:lnTo>
                    <a:pt x="115647" y="1000880"/>
                  </a:lnTo>
                  <a:lnTo>
                    <a:pt x="110374" y="1005060"/>
                  </a:lnTo>
                  <a:lnTo>
                    <a:pt x="103539" y="1006525"/>
                  </a:lnTo>
                  <a:lnTo>
                    <a:pt x="126094" y="1006525"/>
                  </a:lnTo>
                  <a:lnTo>
                    <a:pt x="129374" y="1001014"/>
                  </a:lnTo>
                  <a:lnTo>
                    <a:pt x="131479" y="988263"/>
                  </a:lnTo>
                  <a:lnTo>
                    <a:pt x="130570" y="977985"/>
                  </a:lnTo>
                  <a:lnTo>
                    <a:pt x="127834" y="968922"/>
                  </a:lnTo>
                  <a:lnTo>
                    <a:pt x="123256" y="961215"/>
                  </a:lnTo>
                  <a:lnTo>
                    <a:pt x="117020" y="955192"/>
                  </a:lnTo>
                  <a:close/>
                </a:path>
                <a:path w="165100" h="1513205">
                  <a:moveTo>
                    <a:pt x="126678" y="869187"/>
                  </a:moveTo>
                  <a:lnTo>
                    <a:pt x="107153" y="869187"/>
                  </a:lnTo>
                  <a:lnTo>
                    <a:pt x="116290" y="869340"/>
                  </a:lnTo>
                  <a:lnTo>
                    <a:pt x="120437" y="877989"/>
                  </a:lnTo>
                  <a:lnTo>
                    <a:pt x="108863" y="918806"/>
                  </a:lnTo>
                  <a:lnTo>
                    <a:pt x="118731" y="923988"/>
                  </a:lnTo>
                  <a:lnTo>
                    <a:pt x="124203" y="916718"/>
                  </a:lnTo>
                  <a:lnTo>
                    <a:pt x="128199" y="908186"/>
                  </a:lnTo>
                  <a:lnTo>
                    <a:pt x="130647" y="898849"/>
                  </a:lnTo>
                  <a:lnTo>
                    <a:pt x="131479" y="889165"/>
                  </a:lnTo>
                  <a:lnTo>
                    <a:pt x="129957" y="876633"/>
                  </a:lnTo>
                  <a:lnTo>
                    <a:pt x="126678" y="869187"/>
                  </a:lnTo>
                  <a:close/>
                </a:path>
                <a:path w="165100" h="1513205">
                  <a:moveTo>
                    <a:pt x="47915" y="858837"/>
                  </a:moveTo>
                  <a:lnTo>
                    <a:pt x="44494" y="865053"/>
                  </a:lnTo>
                  <a:lnTo>
                    <a:pt x="41875" y="872110"/>
                  </a:lnTo>
                  <a:lnTo>
                    <a:pt x="40200" y="879770"/>
                  </a:lnTo>
                  <a:lnTo>
                    <a:pt x="39610" y="887793"/>
                  </a:lnTo>
                  <a:lnTo>
                    <a:pt x="41039" y="899711"/>
                  </a:lnTo>
                  <a:lnTo>
                    <a:pt x="45476" y="909783"/>
                  </a:lnTo>
                  <a:lnTo>
                    <a:pt x="53146" y="916750"/>
                  </a:lnTo>
                  <a:lnTo>
                    <a:pt x="64273" y="919352"/>
                  </a:lnTo>
                  <a:lnTo>
                    <a:pt x="81391" y="911498"/>
                  </a:lnTo>
                  <a:lnTo>
                    <a:pt x="83691" y="906551"/>
                  </a:lnTo>
                  <a:lnTo>
                    <a:pt x="54604" y="906551"/>
                  </a:lnTo>
                  <a:lnTo>
                    <a:pt x="50999" y="898849"/>
                  </a:lnTo>
                  <a:lnTo>
                    <a:pt x="58219" y="864019"/>
                  </a:lnTo>
                  <a:lnTo>
                    <a:pt x="47915" y="858837"/>
                  </a:lnTo>
                  <a:close/>
                </a:path>
                <a:path w="165100" h="1513205">
                  <a:moveTo>
                    <a:pt x="105785" y="855903"/>
                  </a:moveTo>
                  <a:lnTo>
                    <a:pt x="88275" y="863817"/>
                  </a:lnTo>
                  <a:lnTo>
                    <a:pt x="79975" y="881227"/>
                  </a:lnTo>
                  <a:lnTo>
                    <a:pt x="73946" y="898637"/>
                  </a:lnTo>
                  <a:lnTo>
                    <a:pt x="63248" y="906551"/>
                  </a:lnTo>
                  <a:lnTo>
                    <a:pt x="83691" y="906551"/>
                  </a:lnTo>
                  <a:lnTo>
                    <a:pt x="89468" y="894122"/>
                  </a:lnTo>
                  <a:lnTo>
                    <a:pt x="95667" y="876820"/>
                  </a:lnTo>
                  <a:lnTo>
                    <a:pt x="107153" y="869187"/>
                  </a:lnTo>
                  <a:lnTo>
                    <a:pt x="126678" y="869187"/>
                  </a:lnTo>
                  <a:lnTo>
                    <a:pt x="125281" y="866014"/>
                  </a:lnTo>
                  <a:lnTo>
                    <a:pt x="117280" y="858655"/>
                  </a:lnTo>
                  <a:lnTo>
                    <a:pt x="105785" y="855903"/>
                  </a:lnTo>
                  <a:close/>
                </a:path>
                <a:path w="165100" h="1513205">
                  <a:moveTo>
                    <a:pt x="51868" y="686574"/>
                  </a:moveTo>
                  <a:lnTo>
                    <a:pt x="34173" y="689765"/>
                  </a:lnTo>
                  <a:lnTo>
                    <a:pt x="21147" y="699060"/>
                  </a:lnTo>
                  <a:lnTo>
                    <a:pt x="13103" y="714044"/>
                  </a:lnTo>
                  <a:lnTo>
                    <a:pt x="10353" y="734301"/>
                  </a:lnTo>
                  <a:lnTo>
                    <a:pt x="10353" y="783767"/>
                  </a:lnTo>
                  <a:lnTo>
                    <a:pt x="130942" y="783767"/>
                  </a:lnTo>
                  <a:lnTo>
                    <a:pt x="130942" y="760666"/>
                  </a:lnTo>
                  <a:lnTo>
                    <a:pt x="30477" y="760666"/>
                  </a:lnTo>
                  <a:lnTo>
                    <a:pt x="30477" y="735520"/>
                  </a:lnTo>
                  <a:lnTo>
                    <a:pt x="31838" y="724015"/>
                  </a:lnTo>
                  <a:lnTo>
                    <a:pt x="35947" y="715521"/>
                  </a:lnTo>
                  <a:lnTo>
                    <a:pt x="42840" y="710260"/>
                  </a:lnTo>
                  <a:lnTo>
                    <a:pt x="52552" y="708456"/>
                  </a:lnTo>
                  <a:lnTo>
                    <a:pt x="89321" y="708456"/>
                  </a:lnTo>
                  <a:lnTo>
                    <a:pt x="83978" y="699060"/>
                  </a:lnTo>
                  <a:lnTo>
                    <a:pt x="70294" y="689765"/>
                  </a:lnTo>
                  <a:lnTo>
                    <a:pt x="51868" y="686574"/>
                  </a:lnTo>
                  <a:close/>
                </a:path>
                <a:path w="165100" h="1513205">
                  <a:moveTo>
                    <a:pt x="89321" y="708456"/>
                  </a:moveTo>
                  <a:lnTo>
                    <a:pt x="52552" y="708456"/>
                  </a:lnTo>
                  <a:lnTo>
                    <a:pt x="62464" y="710260"/>
                  </a:lnTo>
                  <a:lnTo>
                    <a:pt x="69511" y="715521"/>
                  </a:lnTo>
                  <a:lnTo>
                    <a:pt x="73719" y="724015"/>
                  </a:lnTo>
                  <a:lnTo>
                    <a:pt x="75116" y="735520"/>
                  </a:lnTo>
                  <a:lnTo>
                    <a:pt x="75116" y="760666"/>
                  </a:lnTo>
                  <a:lnTo>
                    <a:pt x="95431" y="760666"/>
                  </a:lnTo>
                  <a:lnTo>
                    <a:pt x="95431" y="734301"/>
                  </a:lnTo>
                  <a:lnTo>
                    <a:pt x="92498" y="714044"/>
                  </a:lnTo>
                  <a:lnTo>
                    <a:pt x="89321" y="708456"/>
                  </a:lnTo>
                  <a:close/>
                </a:path>
                <a:path w="165100" h="1513205">
                  <a:moveTo>
                    <a:pt x="130942" y="645947"/>
                  </a:moveTo>
                  <a:lnTo>
                    <a:pt x="38779" y="645947"/>
                  </a:lnTo>
                  <a:lnTo>
                    <a:pt x="38779" y="668312"/>
                  </a:lnTo>
                  <a:lnTo>
                    <a:pt x="130942" y="668312"/>
                  </a:lnTo>
                  <a:lnTo>
                    <a:pt x="130942" y="645947"/>
                  </a:lnTo>
                  <a:close/>
                </a:path>
                <a:path w="165100" h="1513205">
                  <a:moveTo>
                    <a:pt x="59583" y="614591"/>
                  </a:moveTo>
                  <a:lnTo>
                    <a:pt x="37900" y="614591"/>
                  </a:lnTo>
                  <a:lnTo>
                    <a:pt x="39193" y="624634"/>
                  </a:lnTo>
                  <a:lnTo>
                    <a:pt x="42753" y="633288"/>
                  </a:lnTo>
                  <a:lnTo>
                    <a:pt x="48539" y="640433"/>
                  </a:lnTo>
                  <a:lnTo>
                    <a:pt x="56508" y="645947"/>
                  </a:lnTo>
                  <a:lnTo>
                    <a:pt x="86497" y="645947"/>
                  </a:lnTo>
                  <a:lnTo>
                    <a:pt x="75080" y="643782"/>
                  </a:lnTo>
                  <a:lnTo>
                    <a:pt x="66337" y="637560"/>
                  </a:lnTo>
                  <a:lnTo>
                    <a:pt x="60946" y="627693"/>
                  </a:lnTo>
                  <a:lnTo>
                    <a:pt x="59583" y="614591"/>
                  </a:lnTo>
                  <a:close/>
                </a:path>
                <a:path w="165100" h="1513205">
                  <a:moveTo>
                    <a:pt x="92696" y="516331"/>
                  </a:moveTo>
                  <a:lnTo>
                    <a:pt x="70052" y="517735"/>
                  </a:lnTo>
                  <a:lnTo>
                    <a:pt x="52851" y="525411"/>
                  </a:lnTo>
                  <a:lnTo>
                    <a:pt x="41922" y="539584"/>
                  </a:lnTo>
                  <a:lnTo>
                    <a:pt x="38094" y="560476"/>
                  </a:lnTo>
                  <a:lnTo>
                    <a:pt x="41494" y="579415"/>
                  </a:lnTo>
                  <a:lnTo>
                    <a:pt x="51080" y="594225"/>
                  </a:lnTo>
                  <a:lnTo>
                    <a:pt x="65931" y="603869"/>
                  </a:lnTo>
                  <a:lnTo>
                    <a:pt x="85129" y="607313"/>
                  </a:lnTo>
                  <a:lnTo>
                    <a:pt x="104127" y="603935"/>
                  </a:lnTo>
                  <a:lnTo>
                    <a:pt x="118877" y="594358"/>
                  </a:lnTo>
                  <a:lnTo>
                    <a:pt x="124922" y="584898"/>
                  </a:lnTo>
                  <a:lnTo>
                    <a:pt x="77706" y="584898"/>
                  </a:lnTo>
                  <a:lnTo>
                    <a:pt x="68483" y="582052"/>
                  </a:lnTo>
                  <a:lnTo>
                    <a:pt x="61483" y="576802"/>
                  </a:lnTo>
                  <a:lnTo>
                    <a:pt x="57038" y="569446"/>
                  </a:lnTo>
                  <a:lnTo>
                    <a:pt x="55514" y="560476"/>
                  </a:lnTo>
                  <a:lnTo>
                    <a:pt x="55538" y="559943"/>
                  </a:lnTo>
                  <a:lnTo>
                    <a:pt x="57038" y="550774"/>
                  </a:lnTo>
                  <a:lnTo>
                    <a:pt x="61483" y="543434"/>
                  </a:lnTo>
                  <a:lnTo>
                    <a:pt x="68483" y="538620"/>
                  </a:lnTo>
                  <a:lnTo>
                    <a:pt x="77706" y="536689"/>
                  </a:lnTo>
                  <a:lnTo>
                    <a:pt x="92696" y="536689"/>
                  </a:lnTo>
                  <a:lnTo>
                    <a:pt x="92696" y="516331"/>
                  </a:lnTo>
                  <a:close/>
                </a:path>
                <a:path w="165100" h="1513205">
                  <a:moveTo>
                    <a:pt x="92696" y="536689"/>
                  </a:moveTo>
                  <a:lnTo>
                    <a:pt x="77706" y="536689"/>
                  </a:lnTo>
                  <a:lnTo>
                    <a:pt x="77706" y="584898"/>
                  </a:lnTo>
                  <a:lnTo>
                    <a:pt x="124922" y="584898"/>
                  </a:lnTo>
                  <a:lnTo>
                    <a:pt x="125239" y="584403"/>
                  </a:lnTo>
                  <a:lnTo>
                    <a:pt x="92696" y="584403"/>
                  </a:lnTo>
                  <a:lnTo>
                    <a:pt x="92696" y="536689"/>
                  </a:lnTo>
                  <a:close/>
                </a:path>
                <a:path w="165100" h="1513205">
                  <a:moveTo>
                    <a:pt x="115944" y="521157"/>
                  </a:moveTo>
                  <a:lnTo>
                    <a:pt x="103395" y="533222"/>
                  </a:lnTo>
                  <a:lnTo>
                    <a:pt x="107826" y="538526"/>
                  </a:lnTo>
                  <a:lnTo>
                    <a:pt x="111054" y="544529"/>
                  </a:lnTo>
                  <a:lnTo>
                    <a:pt x="113028" y="551083"/>
                  </a:lnTo>
                  <a:lnTo>
                    <a:pt x="113698" y="558037"/>
                  </a:lnTo>
                  <a:lnTo>
                    <a:pt x="112257" y="567410"/>
                  </a:lnTo>
                  <a:lnTo>
                    <a:pt x="108105" y="575159"/>
                  </a:lnTo>
                  <a:lnTo>
                    <a:pt x="101499" y="580939"/>
                  </a:lnTo>
                  <a:lnTo>
                    <a:pt x="92696" y="584403"/>
                  </a:lnTo>
                  <a:lnTo>
                    <a:pt x="125239" y="584403"/>
                  </a:lnTo>
                  <a:lnTo>
                    <a:pt x="128426" y="579415"/>
                  </a:lnTo>
                  <a:lnTo>
                    <a:pt x="131820" y="559943"/>
                  </a:lnTo>
                  <a:lnTo>
                    <a:pt x="130748" y="548324"/>
                  </a:lnTo>
                  <a:lnTo>
                    <a:pt x="127638" y="537892"/>
                  </a:lnTo>
                  <a:lnTo>
                    <a:pt x="122650" y="528789"/>
                  </a:lnTo>
                  <a:lnTo>
                    <a:pt x="115944" y="521157"/>
                  </a:lnTo>
                  <a:close/>
                </a:path>
                <a:path w="165100" h="1513205">
                  <a:moveTo>
                    <a:pt x="130942" y="474522"/>
                  </a:moveTo>
                  <a:lnTo>
                    <a:pt x="38779" y="474522"/>
                  </a:lnTo>
                  <a:lnTo>
                    <a:pt x="38779" y="496887"/>
                  </a:lnTo>
                  <a:lnTo>
                    <a:pt x="130942" y="496887"/>
                  </a:lnTo>
                  <a:lnTo>
                    <a:pt x="130942" y="474522"/>
                  </a:lnTo>
                  <a:close/>
                </a:path>
                <a:path w="165100" h="1513205">
                  <a:moveTo>
                    <a:pt x="130942" y="342506"/>
                  </a:moveTo>
                  <a:lnTo>
                    <a:pt x="73407" y="342506"/>
                  </a:lnTo>
                  <a:lnTo>
                    <a:pt x="58628" y="344824"/>
                  </a:lnTo>
                  <a:lnTo>
                    <a:pt x="47448" y="351488"/>
                  </a:lnTo>
                  <a:lnTo>
                    <a:pt x="40371" y="362062"/>
                  </a:lnTo>
                  <a:lnTo>
                    <a:pt x="37900" y="376110"/>
                  </a:lnTo>
                  <a:lnTo>
                    <a:pt x="39323" y="387463"/>
                  </a:lnTo>
                  <a:lnTo>
                    <a:pt x="43389" y="397078"/>
                  </a:lnTo>
                  <a:lnTo>
                    <a:pt x="50229" y="404778"/>
                  </a:lnTo>
                  <a:lnTo>
                    <a:pt x="59975" y="410387"/>
                  </a:lnTo>
                  <a:lnTo>
                    <a:pt x="50633" y="414883"/>
                  </a:lnTo>
                  <a:lnTo>
                    <a:pt x="43699" y="421789"/>
                  </a:lnTo>
                  <a:lnTo>
                    <a:pt x="39385" y="430918"/>
                  </a:lnTo>
                  <a:lnTo>
                    <a:pt x="37900" y="442086"/>
                  </a:lnTo>
                  <a:lnTo>
                    <a:pt x="39059" y="452437"/>
                  </a:lnTo>
                  <a:lnTo>
                    <a:pt x="42339" y="461400"/>
                  </a:lnTo>
                  <a:lnTo>
                    <a:pt x="47880" y="468815"/>
                  </a:lnTo>
                  <a:lnTo>
                    <a:pt x="55825" y="474522"/>
                  </a:lnTo>
                  <a:lnTo>
                    <a:pt x="85471" y="474522"/>
                  </a:lnTo>
                  <a:lnTo>
                    <a:pt x="75069" y="472918"/>
                  </a:lnTo>
                  <a:lnTo>
                    <a:pt x="66765" y="468291"/>
                  </a:lnTo>
                  <a:lnTo>
                    <a:pt x="61170" y="460919"/>
                  </a:lnTo>
                  <a:lnTo>
                    <a:pt x="58898" y="451078"/>
                  </a:lnTo>
                  <a:lnTo>
                    <a:pt x="60347" y="442722"/>
                  </a:lnTo>
                  <a:lnTo>
                    <a:pt x="64516" y="436437"/>
                  </a:lnTo>
                  <a:lnTo>
                    <a:pt x="71140" y="432478"/>
                  </a:lnTo>
                  <a:lnTo>
                    <a:pt x="79951" y="431101"/>
                  </a:lnTo>
                  <a:lnTo>
                    <a:pt x="130942" y="431101"/>
                  </a:lnTo>
                  <a:lnTo>
                    <a:pt x="130942" y="408495"/>
                  </a:lnTo>
                  <a:lnTo>
                    <a:pt x="85471" y="408495"/>
                  </a:lnTo>
                  <a:lnTo>
                    <a:pt x="75069" y="406901"/>
                  </a:lnTo>
                  <a:lnTo>
                    <a:pt x="66765" y="402307"/>
                  </a:lnTo>
                  <a:lnTo>
                    <a:pt x="61170" y="394993"/>
                  </a:lnTo>
                  <a:lnTo>
                    <a:pt x="58898" y="385241"/>
                  </a:lnTo>
                  <a:lnTo>
                    <a:pt x="60347" y="376854"/>
                  </a:lnTo>
                  <a:lnTo>
                    <a:pt x="64516" y="370498"/>
                  </a:lnTo>
                  <a:lnTo>
                    <a:pt x="71140" y="366469"/>
                  </a:lnTo>
                  <a:lnTo>
                    <a:pt x="79951" y="365061"/>
                  </a:lnTo>
                  <a:lnTo>
                    <a:pt x="130942" y="365061"/>
                  </a:lnTo>
                  <a:lnTo>
                    <a:pt x="130942" y="342506"/>
                  </a:lnTo>
                  <a:close/>
                </a:path>
                <a:path w="165100" h="1513205">
                  <a:moveTo>
                    <a:pt x="19634" y="294297"/>
                  </a:moveTo>
                  <a:lnTo>
                    <a:pt x="5176" y="294297"/>
                  </a:lnTo>
                  <a:lnTo>
                    <a:pt x="0" y="299288"/>
                  </a:lnTo>
                  <a:lnTo>
                    <a:pt x="0" y="313448"/>
                  </a:lnTo>
                  <a:lnTo>
                    <a:pt x="5176" y="318427"/>
                  </a:lnTo>
                  <a:lnTo>
                    <a:pt x="19634" y="318427"/>
                  </a:lnTo>
                  <a:lnTo>
                    <a:pt x="24810" y="313448"/>
                  </a:lnTo>
                  <a:lnTo>
                    <a:pt x="24810" y="299288"/>
                  </a:lnTo>
                  <a:lnTo>
                    <a:pt x="19634" y="294297"/>
                  </a:lnTo>
                  <a:close/>
                </a:path>
                <a:path w="165100" h="1513205">
                  <a:moveTo>
                    <a:pt x="130942" y="295186"/>
                  </a:moveTo>
                  <a:lnTo>
                    <a:pt x="38779" y="295186"/>
                  </a:lnTo>
                  <a:lnTo>
                    <a:pt x="38779" y="317550"/>
                  </a:lnTo>
                  <a:lnTo>
                    <a:pt x="130942" y="317550"/>
                  </a:lnTo>
                  <a:lnTo>
                    <a:pt x="130942" y="295186"/>
                  </a:lnTo>
                  <a:close/>
                </a:path>
                <a:path w="165100" h="1513205">
                  <a:moveTo>
                    <a:pt x="113892" y="204876"/>
                  </a:moveTo>
                  <a:lnTo>
                    <a:pt x="84250" y="204876"/>
                  </a:lnTo>
                  <a:lnTo>
                    <a:pt x="94585" y="206445"/>
                  </a:lnTo>
                  <a:lnTo>
                    <a:pt x="102912" y="210981"/>
                  </a:lnTo>
                  <a:lnTo>
                    <a:pt x="108501" y="218228"/>
                  </a:lnTo>
                  <a:lnTo>
                    <a:pt x="110624" y="227926"/>
                  </a:lnTo>
                  <a:lnTo>
                    <a:pt x="109208" y="236259"/>
                  </a:lnTo>
                  <a:lnTo>
                    <a:pt x="105122" y="242492"/>
                  </a:lnTo>
                  <a:lnTo>
                    <a:pt x="98610" y="246398"/>
                  </a:lnTo>
                  <a:lnTo>
                    <a:pt x="89917" y="247751"/>
                  </a:lnTo>
                  <a:lnTo>
                    <a:pt x="38779" y="247751"/>
                  </a:lnTo>
                  <a:lnTo>
                    <a:pt x="38779" y="270319"/>
                  </a:lnTo>
                  <a:lnTo>
                    <a:pt x="96461" y="270319"/>
                  </a:lnTo>
                  <a:lnTo>
                    <a:pt x="111153" y="268004"/>
                  </a:lnTo>
                  <a:lnTo>
                    <a:pt x="122289" y="261362"/>
                  </a:lnTo>
                  <a:lnTo>
                    <a:pt x="129351" y="250849"/>
                  </a:lnTo>
                  <a:lnTo>
                    <a:pt x="131820" y="236918"/>
                  </a:lnTo>
                  <a:lnTo>
                    <a:pt x="130736" y="226621"/>
                  </a:lnTo>
                  <a:lnTo>
                    <a:pt x="127436" y="217782"/>
                  </a:lnTo>
                  <a:lnTo>
                    <a:pt x="121845" y="210500"/>
                  </a:lnTo>
                  <a:lnTo>
                    <a:pt x="113892" y="204876"/>
                  </a:lnTo>
                  <a:close/>
                </a:path>
                <a:path w="165100" h="1513205">
                  <a:moveTo>
                    <a:pt x="130942" y="182308"/>
                  </a:moveTo>
                  <a:lnTo>
                    <a:pt x="38779" y="182308"/>
                  </a:lnTo>
                  <a:lnTo>
                    <a:pt x="38779" y="204876"/>
                  </a:lnTo>
                  <a:lnTo>
                    <a:pt x="130942" y="204876"/>
                  </a:lnTo>
                  <a:lnTo>
                    <a:pt x="130942" y="182308"/>
                  </a:lnTo>
                  <a:close/>
                </a:path>
                <a:path w="165100" h="1513205">
                  <a:moveTo>
                    <a:pt x="130942" y="132003"/>
                  </a:moveTo>
                  <a:lnTo>
                    <a:pt x="38779" y="132003"/>
                  </a:lnTo>
                  <a:lnTo>
                    <a:pt x="38779" y="154381"/>
                  </a:lnTo>
                  <a:lnTo>
                    <a:pt x="130942" y="154381"/>
                  </a:lnTo>
                  <a:lnTo>
                    <a:pt x="130942" y="132003"/>
                  </a:lnTo>
                  <a:close/>
                </a:path>
                <a:path w="165100" h="1513205">
                  <a:moveTo>
                    <a:pt x="130942" y="0"/>
                  </a:moveTo>
                  <a:lnTo>
                    <a:pt x="73407" y="0"/>
                  </a:lnTo>
                  <a:lnTo>
                    <a:pt x="58628" y="2316"/>
                  </a:lnTo>
                  <a:lnTo>
                    <a:pt x="47448" y="8975"/>
                  </a:lnTo>
                  <a:lnTo>
                    <a:pt x="40371" y="19545"/>
                  </a:lnTo>
                  <a:lnTo>
                    <a:pt x="37900" y="33591"/>
                  </a:lnTo>
                  <a:lnTo>
                    <a:pt x="39323" y="44946"/>
                  </a:lnTo>
                  <a:lnTo>
                    <a:pt x="43389" y="54565"/>
                  </a:lnTo>
                  <a:lnTo>
                    <a:pt x="50229" y="62270"/>
                  </a:lnTo>
                  <a:lnTo>
                    <a:pt x="59975" y="67881"/>
                  </a:lnTo>
                  <a:lnTo>
                    <a:pt x="50633" y="72371"/>
                  </a:lnTo>
                  <a:lnTo>
                    <a:pt x="43699" y="79278"/>
                  </a:lnTo>
                  <a:lnTo>
                    <a:pt x="39385" y="88410"/>
                  </a:lnTo>
                  <a:lnTo>
                    <a:pt x="37900" y="99580"/>
                  </a:lnTo>
                  <a:lnTo>
                    <a:pt x="39059" y="109931"/>
                  </a:lnTo>
                  <a:lnTo>
                    <a:pt x="42339" y="118892"/>
                  </a:lnTo>
                  <a:lnTo>
                    <a:pt x="47880" y="126303"/>
                  </a:lnTo>
                  <a:lnTo>
                    <a:pt x="55825" y="132003"/>
                  </a:lnTo>
                  <a:lnTo>
                    <a:pt x="85471" y="132003"/>
                  </a:lnTo>
                  <a:lnTo>
                    <a:pt x="75069" y="130401"/>
                  </a:lnTo>
                  <a:lnTo>
                    <a:pt x="66765" y="125777"/>
                  </a:lnTo>
                  <a:lnTo>
                    <a:pt x="61170" y="118405"/>
                  </a:lnTo>
                  <a:lnTo>
                    <a:pt x="58898" y="108559"/>
                  </a:lnTo>
                  <a:lnTo>
                    <a:pt x="60347" y="100208"/>
                  </a:lnTo>
                  <a:lnTo>
                    <a:pt x="64516" y="93922"/>
                  </a:lnTo>
                  <a:lnTo>
                    <a:pt x="71140" y="89960"/>
                  </a:lnTo>
                  <a:lnTo>
                    <a:pt x="79951" y="88582"/>
                  </a:lnTo>
                  <a:lnTo>
                    <a:pt x="130942" y="88582"/>
                  </a:lnTo>
                  <a:lnTo>
                    <a:pt x="130942" y="65976"/>
                  </a:lnTo>
                  <a:lnTo>
                    <a:pt x="85471" y="65976"/>
                  </a:lnTo>
                  <a:lnTo>
                    <a:pt x="75069" y="64384"/>
                  </a:lnTo>
                  <a:lnTo>
                    <a:pt x="66765" y="59794"/>
                  </a:lnTo>
                  <a:lnTo>
                    <a:pt x="61170" y="52485"/>
                  </a:lnTo>
                  <a:lnTo>
                    <a:pt x="58898" y="42735"/>
                  </a:lnTo>
                  <a:lnTo>
                    <a:pt x="60347" y="34347"/>
                  </a:lnTo>
                  <a:lnTo>
                    <a:pt x="64516" y="27992"/>
                  </a:lnTo>
                  <a:lnTo>
                    <a:pt x="71140" y="23963"/>
                  </a:lnTo>
                  <a:lnTo>
                    <a:pt x="79951" y="22555"/>
                  </a:lnTo>
                  <a:lnTo>
                    <a:pt x="130942" y="22555"/>
                  </a:lnTo>
                  <a:lnTo>
                    <a:pt x="130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81587" y="2105418"/>
              <a:ext cx="1501889" cy="2511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26765" y="1418551"/>
              <a:ext cx="3362960" cy="605155"/>
            </a:xfrm>
            <a:custGeom>
              <a:avLst/>
              <a:gdLst/>
              <a:ahLst/>
              <a:cxnLst/>
              <a:rect l="l" t="t" r="r" b="b"/>
              <a:pathLst>
                <a:path w="3362959" h="605155">
                  <a:moveTo>
                    <a:pt x="282727" y="10464"/>
                  </a:moveTo>
                  <a:lnTo>
                    <a:pt x="0" y="10464"/>
                  </a:lnTo>
                  <a:lnTo>
                    <a:pt x="0" y="593839"/>
                  </a:lnTo>
                  <a:lnTo>
                    <a:pt x="118491" y="593839"/>
                  </a:lnTo>
                  <a:lnTo>
                    <a:pt x="118491" y="439254"/>
                  </a:lnTo>
                  <a:lnTo>
                    <a:pt x="282727" y="439254"/>
                  </a:lnTo>
                  <a:lnTo>
                    <a:pt x="327740" y="435142"/>
                  </a:lnTo>
                  <a:lnTo>
                    <a:pt x="369185" y="423097"/>
                  </a:lnTo>
                  <a:lnTo>
                    <a:pt x="406807" y="403561"/>
                  </a:lnTo>
                  <a:lnTo>
                    <a:pt x="440347" y="376974"/>
                  </a:lnTo>
                  <a:lnTo>
                    <a:pt x="466903" y="345863"/>
                  </a:lnTo>
                  <a:lnTo>
                    <a:pt x="473972" y="333438"/>
                  </a:lnTo>
                  <a:lnTo>
                    <a:pt x="118491" y="333438"/>
                  </a:lnTo>
                  <a:lnTo>
                    <a:pt x="118491" y="117386"/>
                  </a:lnTo>
                  <a:lnTo>
                    <a:pt x="475242" y="117386"/>
                  </a:lnTo>
                  <a:lnTo>
                    <a:pt x="455777" y="89280"/>
                  </a:lnTo>
                  <a:lnTo>
                    <a:pt x="421028" y="56043"/>
                  </a:lnTo>
                  <a:lnTo>
                    <a:pt x="379896" y="31275"/>
                  </a:lnTo>
                  <a:lnTo>
                    <a:pt x="333442" y="15805"/>
                  </a:lnTo>
                  <a:lnTo>
                    <a:pt x="282727" y="10464"/>
                  </a:lnTo>
                  <a:close/>
                </a:path>
                <a:path w="3362959" h="605155">
                  <a:moveTo>
                    <a:pt x="475242" y="117386"/>
                  </a:moveTo>
                  <a:lnTo>
                    <a:pt x="274180" y="117386"/>
                  </a:lnTo>
                  <a:lnTo>
                    <a:pt x="301333" y="119286"/>
                  </a:lnTo>
                  <a:lnTo>
                    <a:pt x="325642" y="125141"/>
                  </a:lnTo>
                  <a:lnTo>
                    <a:pt x="362635" y="149631"/>
                  </a:lnTo>
                  <a:lnTo>
                    <a:pt x="385969" y="202570"/>
                  </a:lnTo>
                  <a:lnTo>
                    <a:pt x="387718" y="226237"/>
                  </a:lnTo>
                  <a:lnTo>
                    <a:pt x="385921" y="246756"/>
                  </a:lnTo>
                  <a:lnTo>
                    <a:pt x="371789" y="283244"/>
                  </a:lnTo>
                  <a:lnTo>
                    <a:pt x="343827" y="314021"/>
                  </a:lnTo>
                  <a:lnTo>
                    <a:pt x="304817" y="331238"/>
                  </a:lnTo>
                  <a:lnTo>
                    <a:pt x="281901" y="333438"/>
                  </a:lnTo>
                  <a:lnTo>
                    <a:pt x="473972" y="333438"/>
                  </a:lnTo>
                  <a:lnTo>
                    <a:pt x="487438" y="309768"/>
                  </a:lnTo>
                  <a:lnTo>
                    <a:pt x="500686" y="269592"/>
                  </a:lnTo>
                  <a:lnTo>
                    <a:pt x="505383" y="226237"/>
                  </a:lnTo>
                  <a:lnTo>
                    <a:pt x="501895" y="186821"/>
                  </a:lnTo>
                  <a:lnTo>
                    <a:pt x="491948" y="151253"/>
                  </a:lnTo>
                  <a:lnTo>
                    <a:pt x="476317" y="118938"/>
                  </a:lnTo>
                  <a:lnTo>
                    <a:pt x="475242" y="117386"/>
                  </a:lnTo>
                  <a:close/>
                </a:path>
                <a:path w="3362959" h="605155">
                  <a:moveTo>
                    <a:pt x="860310" y="10464"/>
                  </a:moveTo>
                  <a:lnTo>
                    <a:pt x="582269" y="10464"/>
                  </a:lnTo>
                  <a:lnTo>
                    <a:pt x="582269" y="593839"/>
                  </a:lnTo>
                  <a:lnTo>
                    <a:pt x="699935" y="593839"/>
                  </a:lnTo>
                  <a:lnTo>
                    <a:pt x="699935" y="439254"/>
                  </a:lnTo>
                  <a:lnTo>
                    <a:pt x="992850" y="439254"/>
                  </a:lnTo>
                  <a:lnTo>
                    <a:pt x="977976" y="414997"/>
                  </a:lnTo>
                  <a:lnTo>
                    <a:pt x="1002902" y="400880"/>
                  </a:lnTo>
                  <a:lnTo>
                    <a:pt x="1025094" y="383657"/>
                  </a:lnTo>
                  <a:lnTo>
                    <a:pt x="1044393" y="363848"/>
                  </a:lnTo>
                  <a:lnTo>
                    <a:pt x="1060640" y="341972"/>
                  </a:lnTo>
                  <a:lnTo>
                    <a:pt x="1065245" y="333438"/>
                  </a:lnTo>
                  <a:lnTo>
                    <a:pt x="699935" y="333438"/>
                  </a:lnTo>
                  <a:lnTo>
                    <a:pt x="699935" y="117386"/>
                  </a:lnTo>
                  <a:lnTo>
                    <a:pt x="1062624" y="117386"/>
                  </a:lnTo>
                  <a:lnTo>
                    <a:pt x="1055884" y="105336"/>
                  </a:lnTo>
                  <a:lnTo>
                    <a:pt x="1029500" y="73850"/>
                  </a:lnTo>
                  <a:lnTo>
                    <a:pt x="995352" y="46276"/>
                  </a:lnTo>
                  <a:lnTo>
                    <a:pt x="955754" y="26450"/>
                  </a:lnTo>
                  <a:lnTo>
                    <a:pt x="910731" y="14478"/>
                  </a:lnTo>
                  <a:lnTo>
                    <a:pt x="860310" y="10464"/>
                  </a:lnTo>
                  <a:close/>
                </a:path>
                <a:path w="3362959" h="605155">
                  <a:moveTo>
                    <a:pt x="992850" y="439254"/>
                  </a:moveTo>
                  <a:lnTo>
                    <a:pt x="861136" y="439254"/>
                  </a:lnTo>
                  <a:lnTo>
                    <a:pt x="953452" y="593839"/>
                  </a:lnTo>
                  <a:lnTo>
                    <a:pt x="1087640" y="593839"/>
                  </a:lnTo>
                  <a:lnTo>
                    <a:pt x="992850" y="439254"/>
                  </a:lnTo>
                  <a:close/>
                </a:path>
                <a:path w="3362959" h="605155">
                  <a:moveTo>
                    <a:pt x="1062624" y="117386"/>
                  </a:moveTo>
                  <a:lnTo>
                    <a:pt x="857275" y="117386"/>
                  </a:lnTo>
                  <a:lnTo>
                    <a:pt x="887574" y="119588"/>
                  </a:lnTo>
                  <a:lnTo>
                    <a:pt x="912836" y="126106"/>
                  </a:lnTo>
                  <a:lnTo>
                    <a:pt x="948766" y="151561"/>
                  </a:lnTo>
                  <a:lnTo>
                    <a:pt x="969330" y="185699"/>
                  </a:lnTo>
                  <a:lnTo>
                    <a:pt x="976045" y="226237"/>
                  </a:lnTo>
                  <a:lnTo>
                    <a:pt x="974194" y="246243"/>
                  </a:lnTo>
                  <a:lnTo>
                    <a:pt x="959538" y="284602"/>
                  </a:lnTo>
                  <a:lnTo>
                    <a:pt x="931618" y="314487"/>
                  </a:lnTo>
                  <a:lnTo>
                    <a:pt x="886613" y="331152"/>
                  </a:lnTo>
                  <a:lnTo>
                    <a:pt x="858380" y="333438"/>
                  </a:lnTo>
                  <a:lnTo>
                    <a:pt x="1065245" y="333438"/>
                  </a:lnTo>
                  <a:lnTo>
                    <a:pt x="1075183" y="315018"/>
                  </a:lnTo>
                  <a:lnTo>
                    <a:pt x="1085408" y="286691"/>
                  </a:lnTo>
                  <a:lnTo>
                    <a:pt x="1091447" y="257071"/>
                  </a:lnTo>
                  <a:lnTo>
                    <a:pt x="1093431" y="226237"/>
                  </a:lnTo>
                  <a:lnTo>
                    <a:pt x="1088907" y="181735"/>
                  </a:lnTo>
                  <a:lnTo>
                    <a:pt x="1076039" y="141366"/>
                  </a:lnTo>
                  <a:lnTo>
                    <a:pt x="1062624" y="117386"/>
                  </a:lnTo>
                  <a:close/>
                </a:path>
                <a:path w="3362959" h="605155">
                  <a:moveTo>
                    <a:pt x="1459115" y="0"/>
                  </a:moveTo>
                  <a:lnTo>
                    <a:pt x="1404895" y="4193"/>
                  </a:lnTo>
                  <a:lnTo>
                    <a:pt x="1354656" y="16349"/>
                  </a:lnTo>
                  <a:lnTo>
                    <a:pt x="1308876" y="35834"/>
                  </a:lnTo>
                  <a:lnTo>
                    <a:pt x="1268031" y="62011"/>
                  </a:lnTo>
                  <a:lnTo>
                    <a:pt x="1232598" y="94246"/>
                  </a:lnTo>
                  <a:lnTo>
                    <a:pt x="1204295" y="128870"/>
                  </a:lnTo>
                  <a:lnTo>
                    <a:pt x="1181522" y="167360"/>
                  </a:lnTo>
                  <a:lnTo>
                    <a:pt x="1164716" y="209342"/>
                  </a:lnTo>
                  <a:lnTo>
                    <a:pt x="1154312" y="254445"/>
                  </a:lnTo>
                  <a:lnTo>
                    <a:pt x="1150746" y="302298"/>
                  </a:lnTo>
                  <a:lnTo>
                    <a:pt x="1154382" y="349146"/>
                  </a:lnTo>
                  <a:lnTo>
                    <a:pt x="1164883" y="394617"/>
                  </a:lnTo>
                  <a:lnTo>
                    <a:pt x="1181640" y="437470"/>
                  </a:lnTo>
                  <a:lnTo>
                    <a:pt x="1204047" y="476461"/>
                  </a:lnTo>
                  <a:lnTo>
                    <a:pt x="1231493" y="510349"/>
                  </a:lnTo>
                  <a:lnTo>
                    <a:pt x="1266724" y="542477"/>
                  </a:lnTo>
                  <a:lnTo>
                    <a:pt x="1307803" y="568641"/>
                  </a:lnTo>
                  <a:lnTo>
                    <a:pt x="1354029" y="588165"/>
                  </a:lnTo>
                  <a:lnTo>
                    <a:pt x="1404700" y="600376"/>
                  </a:lnTo>
                  <a:lnTo>
                    <a:pt x="1459115" y="604596"/>
                  </a:lnTo>
                  <a:lnTo>
                    <a:pt x="1512889" y="600698"/>
                  </a:lnTo>
                  <a:lnTo>
                    <a:pt x="1562366" y="589287"/>
                  </a:lnTo>
                  <a:lnTo>
                    <a:pt x="1607414" y="570786"/>
                  </a:lnTo>
                  <a:lnTo>
                    <a:pt x="1647899" y="545619"/>
                  </a:lnTo>
                  <a:lnTo>
                    <a:pt x="1683689" y="514210"/>
                  </a:lnTo>
                  <a:lnTo>
                    <a:pt x="1696850" y="498500"/>
                  </a:lnTo>
                  <a:lnTo>
                    <a:pt x="1459115" y="498500"/>
                  </a:lnTo>
                  <a:lnTo>
                    <a:pt x="1418637" y="494150"/>
                  </a:lnTo>
                  <a:lnTo>
                    <a:pt x="1381056" y="481895"/>
                  </a:lnTo>
                  <a:lnTo>
                    <a:pt x="1347507" y="462924"/>
                  </a:lnTo>
                  <a:lnTo>
                    <a:pt x="1297294" y="410181"/>
                  </a:lnTo>
                  <a:lnTo>
                    <a:pt x="1270172" y="342011"/>
                  </a:lnTo>
                  <a:lnTo>
                    <a:pt x="1266482" y="302298"/>
                  </a:lnTo>
                  <a:lnTo>
                    <a:pt x="1270172" y="260713"/>
                  </a:lnTo>
                  <a:lnTo>
                    <a:pt x="1280710" y="223623"/>
                  </a:lnTo>
                  <a:lnTo>
                    <a:pt x="1319123" y="163131"/>
                  </a:lnTo>
                  <a:lnTo>
                    <a:pt x="1348089" y="138123"/>
                  </a:lnTo>
                  <a:lnTo>
                    <a:pt x="1381780" y="119907"/>
                  </a:lnTo>
                  <a:lnTo>
                    <a:pt x="1419141" y="108767"/>
                  </a:lnTo>
                  <a:lnTo>
                    <a:pt x="1459115" y="104990"/>
                  </a:lnTo>
                  <a:lnTo>
                    <a:pt x="1694670" y="104990"/>
                  </a:lnTo>
                  <a:lnTo>
                    <a:pt x="1677631" y="85432"/>
                  </a:lnTo>
                  <a:lnTo>
                    <a:pt x="1642733" y="56016"/>
                  </a:lnTo>
                  <a:lnTo>
                    <a:pt x="1603287" y="32262"/>
                  </a:lnTo>
                  <a:lnTo>
                    <a:pt x="1559438" y="14673"/>
                  </a:lnTo>
                  <a:lnTo>
                    <a:pt x="1511332" y="3752"/>
                  </a:lnTo>
                  <a:lnTo>
                    <a:pt x="1459115" y="0"/>
                  </a:lnTo>
                  <a:close/>
                </a:path>
                <a:path w="3362959" h="605155">
                  <a:moveTo>
                    <a:pt x="1694670" y="104990"/>
                  </a:moveTo>
                  <a:lnTo>
                    <a:pt x="1459115" y="104990"/>
                  </a:lnTo>
                  <a:lnTo>
                    <a:pt x="1501170" y="108724"/>
                  </a:lnTo>
                  <a:lnTo>
                    <a:pt x="1538501" y="119562"/>
                  </a:lnTo>
                  <a:lnTo>
                    <a:pt x="1599095" y="160375"/>
                  </a:lnTo>
                  <a:lnTo>
                    <a:pt x="1636298" y="222554"/>
                  </a:lnTo>
                  <a:lnTo>
                    <a:pt x="1646142" y="260398"/>
                  </a:lnTo>
                  <a:lnTo>
                    <a:pt x="1649526" y="302298"/>
                  </a:lnTo>
                  <a:lnTo>
                    <a:pt x="1645853" y="343110"/>
                  </a:lnTo>
                  <a:lnTo>
                    <a:pt x="1619180" y="411615"/>
                  </a:lnTo>
                  <a:lnTo>
                    <a:pt x="1569624" y="464553"/>
                  </a:lnTo>
                  <a:lnTo>
                    <a:pt x="1536196" y="483136"/>
                  </a:lnTo>
                  <a:lnTo>
                    <a:pt x="1498947" y="494590"/>
                  </a:lnTo>
                  <a:lnTo>
                    <a:pt x="1459115" y="498500"/>
                  </a:lnTo>
                  <a:lnTo>
                    <a:pt x="1696850" y="498500"/>
                  </a:lnTo>
                  <a:lnTo>
                    <a:pt x="1736180" y="440405"/>
                  </a:lnTo>
                  <a:lnTo>
                    <a:pt x="1753197" y="397719"/>
                  </a:lnTo>
                  <a:lnTo>
                    <a:pt x="1763640" y="351582"/>
                  </a:lnTo>
                  <a:lnTo>
                    <a:pt x="1767192" y="302298"/>
                  </a:lnTo>
                  <a:lnTo>
                    <a:pt x="1763486" y="252762"/>
                  </a:lnTo>
                  <a:lnTo>
                    <a:pt x="1752491" y="205923"/>
                  </a:lnTo>
                  <a:lnTo>
                    <a:pt x="1734394" y="162166"/>
                  </a:lnTo>
                  <a:lnTo>
                    <a:pt x="1709379" y="121874"/>
                  </a:lnTo>
                  <a:lnTo>
                    <a:pt x="1694670" y="104990"/>
                  </a:lnTo>
                  <a:close/>
                </a:path>
                <a:path w="3362959" h="605155">
                  <a:moveTo>
                    <a:pt x="2241435" y="10464"/>
                  </a:moveTo>
                  <a:lnTo>
                    <a:pt x="2136444" y="10464"/>
                  </a:lnTo>
                  <a:lnTo>
                    <a:pt x="2136444" y="593839"/>
                  </a:lnTo>
                  <a:lnTo>
                    <a:pt x="2251354" y="593839"/>
                  </a:lnTo>
                  <a:lnTo>
                    <a:pt x="2251354" y="199237"/>
                  </a:lnTo>
                  <a:lnTo>
                    <a:pt x="2395463" y="199237"/>
                  </a:lnTo>
                  <a:lnTo>
                    <a:pt x="2241435" y="10464"/>
                  </a:lnTo>
                  <a:close/>
                </a:path>
                <a:path w="3362959" h="605155">
                  <a:moveTo>
                    <a:pt x="2395463" y="199237"/>
                  </a:moveTo>
                  <a:lnTo>
                    <a:pt x="2251354" y="199237"/>
                  </a:lnTo>
                  <a:lnTo>
                    <a:pt x="2572943" y="593839"/>
                  </a:lnTo>
                  <a:lnTo>
                    <a:pt x="2677934" y="593839"/>
                  </a:lnTo>
                  <a:lnTo>
                    <a:pt x="2677934" y="407289"/>
                  </a:lnTo>
                  <a:lnTo>
                    <a:pt x="2565222" y="407289"/>
                  </a:lnTo>
                  <a:lnTo>
                    <a:pt x="2395463" y="199237"/>
                  </a:lnTo>
                  <a:close/>
                </a:path>
                <a:path w="3362959" h="605155">
                  <a:moveTo>
                    <a:pt x="2677934" y="10464"/>
                  </a:moveTo>
                  <a:lnTo>
                    <a:pt x="2565222" y="10464"/>
                  </a:lnTo>
                  <a:lnTo>
                    <a:pt x="2565222" y="407289"/>
                  </a:lnTo>
                  <a:lnTo>
                    <a:pt x="2677934" y="407289"/>
                  </a:lnTo>
                  <a:lnTo>
                    <a:pt x="2677934" y="10464"/>
                  </a:lnTo>
                  <a:close/>
                </a:path>
                <a:path w="3362959" h="605155">
                  <a:moveTo>
                    <a:pt x="2882125" y="10464"/>
                  </a:moveTo>
                  <a:lnTo>
                    <a:pt x="2748191" y="10464"/>
                  </a:lnTo>
                  <a:lnTo>
                    <a:pt x="2999790" y="452754"/>
                  </a:lnTo>
                  <a:lnTo>
                    <a:pt x="2999790" y="593839"/>
                  </a:lnTo>
                  <a:lnTo>
                    <a:pt x="3114700" y="593839"/>
                  </a:lnTo>
                  <a:lnTo>
                    <a:pt x="3114700" y="453859"/>
                  </a:lnTo>
                  <a:lnTo>
                    <a:pt x="3183676" y="330403"/>
                  </a:lnTo>
                  <a:lnTo>
                    <a:pt x="3052419" y="330403"/>
                  </a:lnTo>
                  <a:lnTo>
                    <a:pt x="2882125" y="10464"/>
                  </a:lnTo>
                  <a:close/>
                </a:path>
                <a:path w="3362959" h="605155">
                  <a:moveTo>
                    <a:pt x="3362426" y="10464"/>
                  </a:moveTo>
                  <a:lnTo>
                    <a:pt x="3235121" y="10464"/>
                  </a:lnTo>
                  <a:lnTo>
                    <a:pt x="3062058" y="330403"/>
                  </a:lnTo>
                  <a:lnTo>
                    <a:pt x="3183676" y="330403"/>
                  </a:lnTo>
                  <a:lnTo>
                    <a:pt x="3362426" y="10464"/>
                  </a:lnTo>
                  <a:close/>
                </a:path>
              </a:pathLst>
            </a:custGeom>
            <a:solidFill>
              <a:srgbClr val="007D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73112" y="918628"/>
              <a:ext cx="3942715" cy="1915160"/>
            </a:xfrm>
            <a:custGeom>
              <a:avLst/>
              <a:gdLst/>
              <a:ahLst/>
              <a:cxnLst/>
              <a:rect l="l" t="t" r="r" b="b"/>
              <a:pathLst>
                <a:path w="3942715" h="1915160">
                  <a:moveTo>
                    <a:pt x="326440" y="1611553"/>
                  </a:moveTo>
                  <a:lnTo>
                    <a:pt x="250825" y="1611553"/>
                  </a:lnTo>
                  <a:lnTo>
                    <a:pt x="163639" y="1795297"/>
                  </a:lnTo>
                  <a:lnTo>
                    <a:pt x="122682" y="1709458"/>
                  </a:lnTo>
                  <a:lnTo>
                    <a:pt x="75971" y="1611553"/>
                  </a:lnTo>
                  <a:lnTo>
                    <a:pt x="0" y="1611553"/>
                  </a:lnTo>
                  <a:lnTo>
                    <a:pt x="0" y="1912188"/>
                  </a:lnTo>
                  <a:lnTo>
                    <a:pt x="61366" y="1912188"/>
                  </a:lnTo>
                  <a:lnTo>
                    <a:pt x="61366" y="1709458"/>
                  </a:lnTo>
                  <a:lnTo>
                    <a:pt x="141236" y="1881746"/>
                  </a:lnTo>
                  <a:lnTo>
                    <a:pt x="185559" y="1881746"/>
                  </a:lnTo>
                  <a:lnTo>
                    <a:pt x="225640" y="1795297"/>
                  </a:lnTo>
                  <a:lnTo>
                    <a:pt x="265430" y="1709458"/>
                  </a:lnTo>
                  <a:lnTo>
                    <a:pt x="265430" y="1912188"/>
                  </a:lnTo>
                  <a:lnTo>
                    <a:pt x="326440" y="1912188"/>
                  </a:lnTo>
                  <a:lnTo>
                    <a:pt x="326440" y="1709458"/>
                  </a:lnTo>
                  <a:lnTo>
                    <a:pt x="326440" y="1611553"/>
                  </a:lnTo>
                  <a:close/>
                </a:path>
                <a:path w="3942715" h="1915160">
                  <a:moveTo>
                    <a:pt x="678700" y="1761807"/>
                  </a:moveTo>
                  <a:lnTo>
                    <a:pt x="671195" y="1712048"/>
                  </a:lnTo>
                  <a:lnTo>
                    <a:pt x="649884" y="1670519"/>
                  </a:lnTo>
                  <a:lnTo>
                    <a:pt x="647928" y="1668665"/>
                  </a:lnTo>
                  <a:lnTo>
                    <a:pt x="616496" y="1638846"/>
                  </a:lnTo>
                  <a:lnTo>
                    <a:pt x="609536" y="1635633"/>
                  </a:lnTo>
                  <a:lnTo>
                    <a:pt x="609536" y="1762290"/>
                  </a:lnTo>
                  <a:lnTo>
                    <a:pt x="602957" y="1799958"/>
                  </a:lnTo>
                  <a:lnTo>
                    <a:pt x="584746" y="1829282"/>
                  </a:lnTo>
                  <a:lnTo>
                    <a:pt x="557136" y="1848307"/>
                  </a:lnTo>
                  <a:lnTo>
                    <a:pt x="522351" y="1855076"/>
                  </a:lnTo>
                  <a:lnTo>
                    <a:pt x="460870" y="1855076"/>
                  </a:lnTo>
                  <a:lnTo>
                    <a:pt x="460870" y="1668665"/>
                  </a:lnTo>
                  <a:lnTo>
                    <a:pt x="519315" y="1668665"/>
                  </a:lnTo>
                  <a:lnTo>
                    <a:pt x="555129" y="1675511"/>
                  </a:lnTo>
                  <a:lnTo>
                    <a:pt x="583730" y="1694713"/>
                  </a:lnTo>
                  <a:lnTo>
                    <a:pt x="602678" y="1724291"/>
                  </a:lnTo>
                  <a:lnTo>
                    <a:pt x="609536" y="1762290"/>
                  </a:lnTo>
                  <a:lnTo>
                    <a:pt x="609536" y="1635633"/>
                  </a:lnTo>
                  <a:lnTo>
                    <a:pt x="572795" y="1618653"/>
                  </a:lnTo>
                  <a:lnTo>
                    <a:pt x="520534" y="1611553"/>
                  </a:lnTo>
                  <a:lnTo>
                    <a:pt x="393039" y="1611553"/>
                  </a:lnTo>
                  <a:lnTo>
                    <a:pt x="393039" y="1912188"/>
                  </a:lnTo>
                  <a:lnTo>
                    <a:pt x="517969" y="1912188"/>
                  </a:lnTo>
                  <a:lnTo>
                    <a:pt x="571157" y="1905050"/>
                  </a:lnTo>
                  <a:lnTo>
                    <a:pt x="615569" y="1884756"/>
                  </a:lnTo>
                  <a:lnTo>
                    <a:pt x="647242" y="1855076"/>
                  </a:lnTo>
                  <a:lnTo>
                    <a:pt x="649478" y="1852993"/>
                  </a:lnTo>
                  <a:lnTo>
                    <a:pt x="671093" y="1811439"/>
                  </a:lnTo>
                  <a:lnTo>
                    <a:pt x="678700" y="1761807"/>
                  </a:lnTo>
                  <a:close/>
                </a:path>
                <a:path w="3942715" h="1915160">
                  <a:moveTo>
                    <a:pt x="1066088" y="1611071"/>
                  </a:moveTo>
                  <a:lnTo>
                    <a:pt x="829868" y="1611071"/>
                  </a:lnTo>
                  <a:lnTo>
                    <a:pt x="829868" y="1709813"/>
                  </a:lnTo>
                  <a:lnTo>
                    <a:pt x="890016" y="1709813"/>
                  </a:lnTo>
                  <a:lnTo>
                    <a:pt x="890384" y="1667814"/>
                  </a:lnTo>
                  <a:lnTo>
                    <a:pt x="990955" y="1667814"/>
                  </a:lnTo>
                  <a:lnTo>
                    <a:pt x="875411" y="1912188"/>
                  </a:lnTo>
                  <a:lnTo>
                    <a:pt x="947496" y="1912188"/>
                  </a:lnTo>
                  <a:lnTo>
                    <a:pt x="1062253" y="1667814"/>
                  </a:lnTo>
                  <a:lnTo>
                    <a:pt x="1066088" y="1659648"/>
                  </a:lnTo>
                  <a:lnTo>
                    <a:pt x="1066088" y="1611071"/>
                  </a:lnTo>
                  <a:close/>
                </a:path>
                <a:path w="3942715" h="1915160">
                  <a:moveTo>
                    <a:pt x="1331163" y="1611071"/>
                  </a:moveTo>
                  <a:lnTo>
                    <a:pt x="1094943" y="1611071"/>
                  </a:lnTo>
                  <a:lnTo>
                    <a:pt x="1094943" y="1709813"/>
                  </a:lnTo>
                  <a:lnTo>
                    <a:pt x="1155090" y="1709813"/>
                  </a:lnTo>
                  <a:lnTo>
                    <a:pt x="1155458" y="1667814"/>
                  </a:lnTo>
                  <a:lnTo>
                    <a:pt x="1256030" y="1667814"/>
                  </a:lnTo>
                  <a:lnTo>
                    <a:pt x="1140485" y="1912188"/>
                  </a:lnTo>
                  <a:lnTo>
                    <a:pt x="1212570" y="1912188"/>
                  </a:lnTo>
                  <a:lnTo>
                    <a:pt x="1327327" y="1667814"/>
                  </a:lnTo>
                  <a:lnTo>
                    <a:pt x="1331163" y="1659648"/>
                  </a:lnTo>
                  <a:lnTo>
                    <a:pt x="1331163" y="1611071"/>
                  </a:lnTo>
                  <a:close/>
                </a:path>
                <a:path w="3942715" h="1915160">
                  <a:moveTo>
                    <a:pt x="1588922" y="1811616"/>
                  </a:moveTo>
                  <a:lnTo>
                    <a:pt x="1580959" y="1775574"/>
                  </a:lnTo>
                  <a:lnTo>
                    <a:pt x="1580794" y="1774812"/>
                  </a:lnTo>
                  <a:lnTo>
                    <a:pt x="1557693" y="1746046"/>
                  </a:lnTo>
                  <a:lnTo>
                    <a:pt x="1521523" y="1727339"/>
                  </a:lnTo>
                  <a:lnTo>
                    <a:pt x="1474228" y="1720659"/>
                  </a:lnTo>
                  <a:lnTo>
                    <a:pt x="1440256" y="1720659"/>
                  </a:lnTo>
                  <a:lnTo>
                    <a:pt x="1440256" y="1667814"/>
                  </a:lnTo>
                  <a:lnTo>
                    <a:pt x="1575650" y="1667814"/>
                  </a:lnTo>
                  <a:lnTo>
                    <a:pt x="1575650" y="1611071"/>
                  </a:lnTo>
                  <a:lnTo>
                    <a:pt x="1378038" y="1611071"/>
                  </a:lnTo>
                  <a:lnTo>
                    <a:pt x="1378038" y="1778127"/>
                  </a:lnTo>
                  <a:lnTo>
                    <a:pt x="1396949" y="1777022"/>
                  </a:lnTo>
                  <a:lnTo>
                    <a:pt x="1420634" y="1776222"/>
                  </a:lnTo>
                  <a:lnTo>
                    <a:pt x="1443837" y="1775739"/>
                  </a:lnTo>
                  <a:lnTo>
                    <a:pt x="1462519" y="1775726"/>
                  </a:lnTo>
                  <a:lnTo>
                    <a:pt x="1484604" y="1778330"/>
                  </a:lnTo>
                  <a:lnTo>
                    <a:pt x="1501889" y="1786293"/>
                  </a:lnTo>
                  <a:lnTo>
                    <a:pt x="1512646" y="1798993"/>
                  </a:lnTo>
                  <a:lnTo>
                    <a:pt x="1516354" y="1815985"/>
                  </a:lnTo>
                  <a:lnTo>
                    <a:pt x="1512646" y="1834667"/>
                  </a:lnTo>
                  <a:lnTo>
                    <a:pt x="1501851" y="1848548"/>
                  </a:lnTo>
                  <a:lnTo>
                    <a:pt x="1484452" y="1857209"/>
                  </a:lnTo>
                  <a:lnTo>
                    <a:pt x="1460957" y="1860194"/>
                  </a:lnTo>
                  <a:lnTo>
                    <a:pt x="1439887" y="1857895"/>
                  </a:lnTo>
                  <a:lnTo>
                    <a:pt x="1419059" y="1851088"/>
                  </a:lnTo>
                  <a:lnTo>
                    <a:pt x="1398968" y="1839912"/>
                  </a:lnTo>
                  <a:lnTo>
                    <a:pt x="1380109" y="1824520"/>
                  </a:lnTo>
                  <a:lnTo>
                    <a:pt x="1352715" y="1878215"/>
                  </a:lnTo>
                  <a:lnTo>
                    <a:pt x="1378724" y="1893176"/>
                  </a:lnTo>
                  <a:lnTo>
                    <a:pt x="1407922" y="1904695"/>
                  </a:lnTo>
                  <a:lnTo>
                    <a:pt x="1438490" y="1912124"/>
                  </a:lnTo>
                  <a:lnTo>
                    <a:pt x="1468628" y="1914740"/>
                  </a:lnTo>
                  <a:lnTo>
                    <a:pt x="1518234" y="1907400"/>
                  </a:lnTo>
                  <a:lnTo>
                    <a:pt x="1556156" y="1886559"/>
                  </a:lnTo>
                  <a:lnTo>
                    <a:pt x="1575803" y="1860194"/>
                  </a:lnTo>
                  <a:lnTo>
                    <a:pt x="1580388" y="1854034"/>
                  </a:lnTo>
                  <a:lnTo>
                    <a:pt x="1588922" y="1811616"/>
                  </a:lnTo>
                  <a:close/>
                </a:path>
                <a:path w="3942715" h="1915160">
                  <a:moveTo>
                    <a:pt x="2549321" y="312597"/>
                  </a:moveTo>
                  <a:lnTo>
                    <a:pt x="2408123" y="312597"/>
                  </a:lnTo>
                  <a:lnTo>
                    <a:pt x="2408123" y="111887"/>
                  </a:lnTo>
                  <a:lnTo>
                    <a:pt x="2359215" y="111887"/>
                  </a:lnTo>
                  <a:lnTo>
                    <a:pt x="2359215" y="356095"/>
                  </a:lnTo>
                  <a:lnTo>
                    <a:pt x="2549321" y="356095"/>
                  </a:lnTo>
                  <a:lnTo>
                    <a:pt x="2549321" y="312597"/>
                  </a:lnTo>
                  <a:close/>
                </a:path>
                <a:path w="3942715" h="1915160">
                  <a:moveTo>
                    <a:pt x="2627414" y="111887"/>
                  </a:moveTo>
                  <a:lnTo>
                    <a:pt x="2579776" y="111887"/>
                  </a:lnTo>
                  <a:lnTo>
                    <a:pt x="2579776" y="356095"/>
                  </a:lnTo>
                  <a:lnTo>
                    <a:pt x="2627414" y="356095"/>
                  </a:lnTo>
                  <a:lnTo>
                    <a:pt x="2627414" y="111887"/>
                  </a:lnTo>
                  <a:close/>
                </a:path>
                <a:path w="3942715" h="1915160">
                  <a:moveTo>
                    <a:pt x="2656370" y="19151"/>
                  </a:moveTo>
                  <a:lnTo>
                    <a:pt x="2618067" y="0"/>
                  </a:lnTo>
                  <a:lnTo>
                    <a:pt x="2582659" y="80632"/>
                  </a:lnTo>
                  <a:lnTo>
                    <a:pt x="2614841" y="96088"/>
                  </a:lnTo>
                  <a:lnTo>
                    <a:pt x="2656370" y="19151"/>
                  </a:lnTo>
                  <a:close/>
                </a:path>
                <a:path w="3942715" h="1915160">
                  <a:moveTo>
                    <a:pt x="2894800" y="111887"/>
                  </a:moveTo>
                  <a:lnTo>
                    <a:pt x="2847619" y="111887"/>
                  </a:lnTo>
                  <a:lnTo>
                    <a:pt x="2847619" y="277990"/>
                  </a:lnTo>
                  <a:lnTo>
                    <a:pt x="2776550" y="190906"/>
                  </a:lnTo>
                  <a:lnTo>
                    <a:pt x="2712085" y="111887"/>
                  </a:lnTo>
                  <a:lnTo>
                    <a:pt x="2668130" y="111887"/>
                  </a:lnTo>
                  <a:lnTo>
                    <a:pt x="2668130" y="356095"/>
                  </a:lnTo>
                  <a:lnTo>
                    <a:pt x="2716238" y="356095"/>
                  </a:lnTo>
                  <a:lnTo>
                    <a:pt x="2716238" y="190906"/>
                  </a:lnTo>
                  <a:lnTo>
                    <a:pt x="2850845" y="356095"/>
                  </a:lnTo>
                  <a:lnTo>
                    <a:pt x="2894800" y="356095"/>
                  </a:lnTo>
                  <a:lnTo>
                    <a:pt x="2894800" y="277990"/>
                  </a:lnTo>
                  <a:lnTo>
                    <a:pt x="2894800" y="111887"/>
                  </a:lnTo>
                  <a:close/>
                </a:path>
                <a:path w="3942715" h="1915160">
                  <a:moveTo>
                    <a:pt x="3132544" y="311683"/>
                  </a:moveTo>
                  <a:lnTo>
                    <a:pt x="2984779" y="311683"/>
                  </a:lnTo>
                  <a:lnTo>
                    <a:pt x="2984779" y="250659"/>
                  </a:lnTo>
                  <a:lnTo>
                    <a:pt x="3111779" y="250659"/>
                  </a:lnTo>
                  <a:lnTo>
                    <a:pt x="3111779" y="206362"/>
                  </a:lnTo>
                  <a:lnTo>
                    <a:pt x="2984779" y="206362"/>
                  </a:lnTo>
                  <a:lnTo>
                    <a:pt x="2984779" y="156641"/>
                  </a:lnTo>
                  <a:lnTo>
                    <a:pt x="3126765" y="156641"/>
                  </a:lnTo>
                  <a:lnTo>
                    <a:pt x="3126765" y="111887"/>
                  </a:lnTo>
                  <a:lnTo>
                    <a:pt x="2935516" y="111887"/>
                  </a:lnTo>
                  <a:lnTo>
                    <a:pt x="2935516" y="356095"/>
                  </a:lnTo>
                  <a:lnTo>
                    <a:pt x="3132544" y="356095"/>
                  </a:lnTo>
                  <a:lnTo>
                    <a:pt x="3132544" y="311683"/>
                  </a:lnTo>
                  <a:close/>
                </a:path>
                <a:path w="3942715" h="1915160">
                  <a:moveTo>
                    <a:pt x="3425075" y="356095"/>
                  </a:moveTo>
                  <a:lnTo>
                    <a:pt x="3405797" y="312597"/>
                  </a:lnTo>
                  <a:lnTo>
                    <a:pt x="3386112" y="268185"/>
                  </a:lnTo>
                  <a:lnTo>
                    <a:pt x="3339046" y="161950"/>
                  </a:lnTo>
                  <a:lnTo>
                    <a:pt x="3334410" y="151485"/>
                  </a:lnTo>
                  <a:lnTo>
                    <a:pt x="3334410" y="268185"/>
                  </a:lnTo>
                  <a:lnTo>
                    <a:pt x="3248926" y="268185"/>
                  </a:lnTo>
                  <a:lnTo>
                    <a:pt x="3288842" y="161950"/>
                  </a:lnTo>
                  <a:lnTo>
                    <a:pt x="3292424" y="161950"/>
                  </a:lnTo>
                  <a:lnTo>
                    <a:pt x="3334410" y="268185"/>
                  </a:lnTo>
                  <a:lnTo>
                    <a:pt x="3334410" y="151485"/>
                  </a:lnTo>
                  <a:lnTo>
                    <a:pt x="3316871" y="111887"/>
                  </a:lnTo>
                  <a:lnTo>
                    <a:pt x="3267278" y="111887"/>
                  </a:lnTo>
                  <a:lnTo>
                    <a:pt x="3158960" y="356095"/>
                  </a:lnTo>
                  <a:lnTo>
                    <a:pt x="3210636" y="356095"/>
                  </a:lnTo>
                  <a:lnTo>
                    <a:pt x="3230245" y="312597"/>
                  </a:lnTo>
                  <a:lnTo>
                    <a:pt x="3352635" y="312597"/>
                  </a:lnTo>
                  <a:lnTo>
                    <a:pt x="3372586" y="356095"/>
                  </a:lnTo>
                  <a:lnTo>
                    <a:pt x="3425075" y="356095"/>
                  </a:lnTo>
                  <a:close/>
                </a:path>
                <a:path w="3942715" h="1915160">
                  <a:moveTo>
                    <a:pt x="3522878" y="216776"/>
                  </a:moveTo>
                  <a:lnTo>
                    <a:pt x="3511677" y="212686"/>
                  </a:lnTo>
                  <a:lnTo>
                    <a:pt x="3459492" y="351624"/>
                  </a:lnTo>
                  <a:lnTo>
                    <a:pt x="3470452" y="355701"/>
                  </a:lnTo>
                  <a:lnTo>
                    <a:pt x="3522878" y="216776"/>
                  </a:lnTo>
                  <a:close/>
                </a:path>
                <a:path w="3942715" h="1915160">
                  <a:moveTo>
                    <a:pt x="3632174" y="335978"/>
                  </a:moveTo>
                  <a:lnTo>
                    <a:pt x="3546691" y="335978"/>
                  </a:lnTo>
                  <a:lnTo>
                    <a:pt x="3546691" y="219760"/>
                  </a:lnTo>
                  <a:lnTo>
                    <a:pt x="3532086" y="219760"/>
                  </a:lnTo>
                  <a:lnTo>
                    <a:pt x="3532086" y="348640"/>
                  </a:lnTo>
                  <a:lnTo>
                    <a:pt x="3632174" y="348640"/>
                  </a:lnTo>
                  <a:lnTo>
                    <a:pt x="3632174" y="335978"/>
                  </a:lnTo>
                  <a:close/>
                </a:path>
                <a:path w="3942715" h="1915160">
                  <a:moveTo>
                    <a:pt x="3668280" y="219760"/>
                  </a:moveTo>
                  <a:lnTo>
                    <a:pt x="3653675" y="219760"/>
                  </a:lnTo>
                  <a:lnTo>
                    <a:pt x="3653675" y="348640"/>
                  </a:lnTo>
                  <a:lnTo>
                    <a:pt x="3668280" y="348640"/>
                  </a:lnTo>
                  <a:lnTo>
                    <a:pt x="3668280" y="219760"/>
                  </a:lnTo>
                  <a:close/>
                </a:path>
                <a:path w="3942715" h="1915160">
                  <a:moveTo>
                    <a:pt x="3814775" y="219760"/>
                  </a:moveTo>
                  <a:lnTo>
                    <a:pt x="3800830" y="219760"/>
                  </a:lnTo>
                  <a:lnTo>
                    <a:pt x="3800830" y="328244"/>
                  </a:lnTo>
                  <a:lnTo>
                    <a:pt x="3727412" y="239966"/>
                  </a:lnTo>
                  <a:lnTo>
                    <a:pt x="3710609" y="219760"/>
                  </a:lnTo>
                  <a:lnTo>
                    <a:pt x="3695141" y="219760"/>
                  </a:lnTo>
                  <a:lnTo>
                    <a:pt x="3695141" y="348640"/>
                  </a:lnTo>
                  <a:lnTo>
                    <a:pt x="3709568" y="348640"/>
                  </a:lnTo>
                  <a:lnTo>
                    <a:pt x="3709568" y="239966"/>
                  </a:lnTo>
                  <a:lnTo>
                    <a:pt x="3799548" y="348640"/>
                  </a:lnTo>
                  <a:lnTo>
                    <a:pt x="3814775" y="348640"/>
                  </a:lnTo>
                  <a:lnTo>
                    <a:pt x="3814775" y="328244"/>
                  </a:lnTo>
                  <a:lnTo>
                    <a:pt x="3814775" y="219760"/>
                  </a:lnTo>
                  <a:close/>
                </a:path>
                <a:path w="3942715" h="1915160">
                  <a:moveTo>
                    <a:pt x="3942384" y="335546"/>
                  </a:moveTo>
                  <a:lnTo>
                    <a:pt x="3856482" y="335546"/>
                  </a:lnTo>
                  <a:lnTo>
                    <a:pt x="3856482" y="287032"/>
                  </a:lnTo>
                  <a:lnTo>
                    <a:pt x="3930332" y="287032"/>
                  </a:lnTo>
                  <a:lnTo>
                    <a:pt x="3930332" y="273875"/>
                  </a:lnTo>
                  <a:lnTo>
                    <a:pt x="3856482" y="273875"/>
                  </a:lnTo>
                  <a:lnTo>
                    <a:pt x="3856482" y="233095"/>
                  </a:lnTo>
                  <a:lnTo>
                    <a:pt x="3939171" y="233095"/>
                  </a:lnTo>
                  <a:lnTo>
                    <a:pt x="3939171" y="219760"/>
                  </a:lnTo>
                  <a:lnTo>
                    <a:pt x="3841635" y="219760"/>
                  </a:lnTo>
                  <a:lnTo>
                    <a:pt x="3841635" y="348640"/>
                  </a:lnTo>
                  <a:lnTo>
                    <a:pt x="3942384" y="348640"/>
                  </a:lnTo>
                  <a:lnTo>
                    <a:pt x="3942384" y="335546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70231" y="2898432"/>
              <a:ext cx="848994" cy="83185"/>
            </a:xfrm>
            <a:custGeom>
              <a:avLst/>
              <a:gdLst/>
              <a:ahLst/>
              <a:cxnLst/>
              <a:rect l="l" t="t" r="r" b="b"/>
              <a:pathLst>
                <a:path w="848994" h="83185">
                  <a:moveTo>
                    <a:pt x="15544" y="3975"/>
                  </a:moveTo>
                  <a:lnTo>
                    <a:pt x="0" y="3975"/>
                  </a:lnTo>
                  <a:lnTo>
                    <a:pt x="0" y="78600"/>
                  </a:lnTo>
                  <a:lnTo>
                    <a:pt x="14698" y="78600"/>
                  </a:lnTo>
                  <a:lnTo>
                    <a:pt x="14698" y="27736"/>
                  </a:lnTo>
                  <a:lnTo>
                    <a:pt x="32480" y="27736"/>
                  </a:lnTo>
                  <a:lnTo>
                    <a:pt x="15544" y="3975"/>
                  </a:lnTo>
                  <a:close/>
                </a:path>
                <a:path w="848994" h="83185">
                  <a:moveTo>
                    <a:pt x="80820" y="27876"/>
                  </a:moveTo>
                  <a:lnTo>
                    <a:pt x="65558" y="27876"/>
                  </a:lnTo>
                  <a:lnTo>
                    <a:pt x="65558" y="78600"/>
                  </a:lnTo>
                  <a:lnTo>
                    <a:pt x="80820" y="78600"/>
                  </a:lnTo>
                  <a:lnTo>
                    <a:pt x="80820" y="27876"/>
                  </a:lnTo>
                  <a:close/>
                </a:path>
                <a:path w="848994" h="83185">
                  <a:moveTo>
                    <a:pt x="32480" y="27736"/>
                  </a:moveTo>
                  <a:lnTo>
                    <a:pt x="15191" y="27736"/>
                  </a:lnTo>
                  <a:lnTo>
                    <a:pt x="37324" y="59563"/>
                  </a:lnTo>
                  <a:lnTo>
                    <a:pt x="43033" y="59563"/>
                  </a:lnTo>
                  <a:lnTo>
                    <a:pt x="57007" y="39433"/>
                  </a:lnTo>
                  <a:lnTo>
                    <a:pt x="40816" y="39433"/>
                  </a:lnTo>
                  <a:lnTo>
                    <a:pt x="32480" y="27736"/>
                  </a:lnTo>
                  <a:close/>
                </a:path>
                <a:path w="848994" h="83185">
                  <a:moveTo>
                    <a:pt x="80820" y="3975"/>
                  </a:moveTo>
                  <a:lnTo>
                    <a:pt x="65275" y="3975"/>
                  </a:lnTo>
                  <a:lnTo>
                    <a:pt x="40816" y="39433"/>
                  </a:lnTo>
                  <a:lnTo>
                    <a:pt x="57007" y="39433"/>
                  </a:lnTo>
                  <a:lnTo>
                    <a:pt x="65030" y="27876"/>
                  </a:lnTo>
                  <a:lnTo>
                    <a:pt x="80820" y="27876"/>
                  </a:lnTo>
                  <a:lnTo>
                    <a:pt x="80820" y="3975"/>
                  </a:lnTo>
                  <a:close/>
                </a:path>
                <a:path w="848994" h="83185">
                  <a:moveTo>
                    <a:pt x="108209" y="3975"/>
                  </a:moveTo>
                  <a:lnTo>
                    <a:pt x="93157" y="3975"/>
                  </a:lnTo>
                  <a:lnTo>
                    <a:pt x="93157" y="45885"/>
                  </a:lnTo>
                  <a:lnTo>
                    <a:pt x="116031" y="79832"/>
                  </a:lnTo>
                  <a:lnTo>
                    <a:pt x="135557" y="79832"/>
                  </a:lnTo>
                  <a:lnTo>
                    <a:pt x="143031" y="76619"/>
                  </a:lnTo>
                  <a:lnTo>
                    <a:pt x="148845" y="71018"/>
                  </a:lnTo>
                  <a:lnTo>
                    <a:pt x="153000" y="66154"/>
                  </a:lnTo>
                  <a:lnTo>
                    <a:pt x="121003" y="66154"/>
                  </a:lnTo>
                  <a:lnTo>
                    <a:pt x="116772" y="64427"/>
                  </a:lnTo>
                  <a:lnTo>
                    <a:pt x="113424" y="60833"/>
                  </a:lnTo>
                  <a:lnTo>
                    <a:pt x="110321" y="57835"/>
                  </a:lnTo>
                  <a:lnTo>
                    <a:pt x="108252" y="53308"/>
                  </a:lnTo>
                  <a:lnTo>
                    <a:pt x="108209" y="3975"/>
                  </a:lnTo>
                  <a:close/>
                </a:path>
                <a:path w="848994" h="83185">
                  <a:moveTo>
                    <a:pt x="158925" y="3975"/>
                  </a:moveTo>
                  <a:lnTo>
                    <a:pt x="143877" y="3975"/>
                  </a:lnTo>
                  <a:lnTo>
                    <a:pt x="143853" y="53519"/>
                  </a:lnTo>
                  <a:lnTo>
                    <a:pt x="141900" y="57835"/>
                  </a:lnTo>
                  <a:lnTo>
                    <a:pt x="138906" y="60693"/>
                  </a:lnTo>
                  <a:lnTo>
                    <a:pt x="135557" y="64046"/>
                  </a:lnTo>
                  <a:lnTo>
                    <a:pt x="131083" y="66154"/>
                  </a:lnTo>
                  <a:lnTo>
                    <a:pt x="153000" y="66154"/>
                  </a:lnTo>
                  <a:lnTo>
                    <a:pt x="156265" y="60223"/>
                  </a:lnTo>
                  <a:lnTo>
                    <a:pt x="158242" y="53519"/>
                  </a:lnTo>
                  <a:lnTo>
                    <a:pt x="158925" y="45885"/>
                  </a:lnTo>
                  <a:lnTo>
                    <a:pt x="158925" y="3975"/>
                  </a:lnTo>
                  <a:close/>
                </a:path>
                <a:path w="848994" h="83185">
                  <a:moveTo>
                    <a:pt x="170837" y="58191"/>
                  </a:moveTo>
                  <a:lnTo>
                    <a:pt x="162025" y="68414"/>
                  </a:lnTo>
                  <a:lnTo>
                    <a:pt x="167981" y="73730"/>
                  </a:lnTo>
                  <a:lnTo>
                    <a:pt x="174278" y="77312"/>
                  </a:lnTo>
                  <a:lnTo>
                    <a:pt x="181163" y="79335"/>
                  </a:lnTo>
                  <a:lnTo>
                    <a:pt x="188884" y="79971"/>
                  </a:lnTo>
                  <a:lnTo>
                    <a:pt x="196215" y="79412"/>
                  </a:lnTo>
                  <a:lnTo>
                    <a:pt x="217136" y="65913"/>
                  </a:lnTo>
                  <a:lnTo>
                    <a:pt x="182678" y="65913"/>
                  </a:lnTo>
                  <a:lnTo>
                    <a:pt x="176687" y="64046"/>
                  </a:lnTo>
                  <a:lnTo>
                    <a:pt x="170837" y="58191"/>
                  </a:lnTo>
                  <a:close/>
                </a:path>
                <a:path w="848994" h="83185">
                  <a:moveTo>
                    <a:pt x="221838" y="3975"/>
                  </a:moveTo>
                  <a:lnTo>
                    <a:pt x="206895" y="3975"/>
                  </a:lnTo>
                  <a:lnTo>
                    <a:pt x="206895" y="54737"/>
                  </a:lnTo>
                  <a:lnTo>
                    <a:pt x="205167" y="58191"/>
                  </a:lnTo>
                  <a:lnTo>
                    <a:pt x="198964" y="64427"/>
                  </a:lnTo>
                  <a:lnTo>
                    <a:pt x="194345" y="65913"/>
                  </a:lnTo>
                  <a:lnTo>
                    <a:pt x="217136" y="65913"/>
                  </a:lnTo>
                  <a:lnTo>
                    <a:pt x="219661" y="60799"/>
                  </a:lnTo>
                  <a:lnTo>
                    <a:pt x="221298" y="54158"/>
                  </a:lnTo>
                  <a:lnTo>
                    <a:pt x="221838" y="46278"/>
                  </a:lnTo>
                  <a:lnTo>
                    <a:pt x="221838" y="3975"/>
                  </a:lnTo>
                  <a:close/>
                </a:path>
                <a:path w="848994" h="83185">
                  <a:moveTo>
                    <a:pt x="292086" y="3975"/>
                  </a:moveTo>
                  <a:lnTo>
                    <a:pt x="233646" y="3975"/>
                  </a:lnTo>
                  <a:lnTo>
                    <a:pt x="233646" y="78600"/>
                  </a:lnTo>
                  <a:lnTo>
                    <a:pt x="293846" y="78600"/>
                  </a:lnTo>
                  <a:lnTo>
                    <a:pt x="293846" y="65024"/>
                  </a:lnTo>
                  <a:lnTo>
                    <a:pt x="248695" y="65024"/>
                  </a:lnTo>
                  <a:lnTo>
                    <a:pt x="248695" y="46380"/>
                  </a:lnTo>
                  <a:lnTo>
                    <a:pt x="287502" y="46380"/>
                  </a:lnTo>
                  <a:lnTo>
                    <a:pt x="287502" y="32842"/>
                  </a:lnTo>
                  <a:lnTo>
                    <a:pt x="248695" y="32842"/>
                  </a:lnTo>
                  <a:lnTo>
                    <a:pt x="248695" y="17653"/>
                  </a:lnTo>
                  <a:lnTo>
                    <a:pt x="292086" y="17653"/>
                  </a:lnTo>
                  <a:lnTo>
                    <a:pt x="292086" y="3975"/>
                  </a:lnTo>
                  <a:close/>
                </a:path>
                <a:path w="848994" h="83185">
                  <a:moveTo>
                    <a:pt x="349538" y="3975"/>
                  </a:moveTo>
                  <a:lnTo>
                    <a:pt x="304915" y="3975"/>
                  </a:lnTo>
                  <a:lnTo>
                    <a:pt x="304915" y="78600"/>
                  </a:lnTo>
                  <a:lnTo>
                    <a:pt x="319963" y="78600"/>
                  </a:lnTo>
                  <a:lnTo>
                    <a:pt x="319963" y="58826"/>
                  </a:lnTo>
                  <a:lnTo>
                    <a:pt x="357429" y="58826"/>
                  </a:lnTo>
                  <a:lnTo>
                    <a:pt x="355528" y="55727"/>
                  </a:lnTo>
                  <a:lnTo>
                    <a:pt x="360003" y="53606"/>
                  </a:lnTo>
                  <a:lnTo>
                    <a:pt x="363599" y="50253"/>
                  </a:lnTo>
                  <a:lnTo>
                    <a:pt x="366787" y="45288"/>
                  </a:lnTo>
                  <a:lnTo>
                    <a:pt x="319963" y="45288"/>
                  </a:lnTo>
                  <a:lnTo>
                    <a:pt x="319963" y="17653"/>
                  </a:lnTo>
                  <a:lnTo>
                    <a:pt x="367378" y="17653"/>
                  </a:lnTo>
                  <a:lnTo>
                    <a:pt x="367088" y="17056"/>
                  </a:lnTo>
                  <a:lnTo>
                    <a:pt x="356763" y="6731"/>
                  </a:lnTo>
                  <a:lnTo>
                    <a:pt x="349538" y="3975"/>
                  </a:lnTo>
                  <a:close/>
                </a:path>
                <a:path w="848994" h="83185">
                  <a:moveTo>
                    <a:pt x="357429" y="58826"/>
                  </a:moveTo>
                  <a:lnTo>
                    <a:pt x="340584" y="58826"/>
                  </a:lnTo>
                  <a:lnTo>
                    <a:pt x="352393" y="78600"/>
                  </a:lnTo>
                  <a:lnTo>
                    <a:pt x="369557" y="78600"/>
                  </a:lnTo>
                  <a:lnTo>
                    <a:pt x="357429" y="58826"/>
                  </a:lnTo>
                  <a:close/>
                </a:path>
                <a:path w="848994" h="83185">
                  <a:moveTo>
                    <a:pt x="367378" y="17653"/>
                  </a:moveTo>
                  <a:lnTo>
                    <a:pt x="345692" y="17653"/>
                  </a:lnTo>
                  <a:lnTo>
                    <a:pt x="349538" y="19164"/>
                  </a:lnTo>
                  <a:lnTo>
                    <a:pt x="351791" y="22021"/>
                  </a:lnTo>
                  <a:lnTo>
                    <a:pt x="354153" y="24384"/>
                  </a:lnTo>
                  <a:lnTo>
                    <a:pt x="355283" y="28117"/>
                  </a:lnTo>
                  <a:lnTo>
                    <a:pt x="355283" y="34963"/>
                  </a:lnTo>
                  <a:lnTo>
                    <a:pt x="354012" y="38557"/>
                  </a:lnTo>
                  <a:lnTo>
                    <a:pt x="351547" y="41160"/>
                  </a:lnTo>
                  <a:lnTo>
                    <a:pt x="349430" y="43662"/>
                  </a:lnTo>
                  <a:lnTo>
                    <a:pt x="345307" y="45288"/>
                  </a:lnTo>
                  <a:lnTo>
                    <a:pt x="366787" y="45288"/>
                  </a:lnTo>
                  <a:lnTo>
                    <a:pt x="368956" y="41910"/>
                  </a:lnTo>
                  <a:lnTo>
                    <a:pt x="370295" y="36931"/>
                  </a:lnTo>
                  <a:lnTo>
                    <a:pt x="370295" y="23647"/>
                  </a:lnTo>
                  <a:lnTo>
                    <a:pt x="367378" y="17653"/>
                  </a:lnTo>
                  <a:close/>
                </a:path>
                <a:path w="848994" h="83185">
                  <a:moveTo>
                    <a:pt x="403743" y="0"/>
                  </a:moveTo>
                  <a:lnTo>
                    <a:pt x="373644" y="80213"/>
                  </a:lnTo>
                  <a:lnTo>
                    <a:pt x="381257" y="82931"/>
                  </a:lnTo>
                  <a:lnTo>
                    <a:pt x="411464" y="2882"/>
                  </a:lnTo>
                  <a:lnTo>
                    <a:pt x="403743" y="0"/>
                  </a:lnTo>
                  <a:close/>
                </a:path>
                <a:path w="848994" h="83185">
                  <a:moveTo>
                    <a:pt x="422678" y="3975"/>
                  </a:moveTo>
                  <a:lnTo>
                    <a:pt x="411464" y="3975"/>
                  </a:lnTo>
                  <a:lnTo>
                    <a:pt x="435366" y="78600"/>
                  </a:lnTo>
                  <a:lnTo>
                    <a:pt x="449780" y="78600"/>
                  </a:lnTo>
                  <a:lnTo>
                    <a:pt x="452241" y="69392"/>
                  </a:lnTo>
                  <a:lnTo>
                    <a:pt x="442198" y="69392"/>
                  </a:lnTo>
                  <a:lnTo>
                    <a:pt x="422678" y="3975"/>
                  </a:lnTo>
                  <a:close/>
                </a:path>
                <a:path w="848994" h="83185">
                  <a:moveTo>
                    <a:pt x="477791" y="14935"/>
                  </a:moveTo>
                  <a:lnTo>
                    <a:pt x="467789" y="14935"/>
                  </a:lnTo>
                  <a:lnTo>
                    <a:pt x="485594" y="78600"/>
                  </a:lnTo>
                  <a:lnTo>
                    <a:pt x="500250" y="78600"/>
                  </a:lnTo>
                  <a:lnTo>
                    <a:pt x="503182" y="69392"/>
                  </a:lnTo>
                  <a:lnTo>
                    <a:pt x="492782" y="69392"/>
                  </a:lnTo>
                  <a:lnTo>
                    <a:pt x="477791" y="14935"/>
                  </a:lnTo>
                  <a:close/>
                </a:path>
                <a:path w="848994" h="83185">
                  <a:moveTo>
                    <a:pt x="474774" y="3975"/>
                  </a:moveTo>
                  <a:lnTo>
                    <a:pt x="460461" y="3975"/>
                  </a:lnTo>
                  <a:lnTo>
                    <a:pt x="443189" y="69392"/>
                  </a:lnTo>
                  <a:lnTo>
                    <a:pt x="452241" y="69392"/>
                  </a:lnTo>
                  <a:lnTo>
                    <a:pt x="466798" y="14935"/>
                  </a:lnTo>
                  <a:lnTo>
                    <a:pt x="477791" y="14935"/>
                  </a:lnTo>
                  <a:lnTo>
                    <a:pt x="474774" y="3975"/>
                  </a:lnTo>
                  <a:close/>
                </a:path>
                <a:path w="848994" h="83185">
                  <a:moveTo>
                    <a:pt x="524012" y="3975"/>
                  </a:moveTo>
                  <a:lnTo>
                    <a:pt x="513052" y="3975"/>
                  </a:lnTo>
                  <a:lnTo>
                    <a:pt x="493798" y="69392"/>
                  </a:lnTo>
                  <a:lnTo>
                    <a:pt x="503182" y="69392"/>
                  </a:lnTo>
                  <a:lnTo>
                    <a:pt x="524012" y="3975"/>
                  </a:lnTo>
                  <a:close/>
                </a:path>
                <a:path w="848994" h="83185">
                  <a:moveTo>
                    <a:pt x="566506" y="2641"/>
                  </a:moveTo>
                  <a:lnTo>
                    <a:pt x="529846" y="26619"/>
                  </a:lnTo>
                  <a:lnTo>
                    <a:pt x="527098" y="41313"/>
                  </a:lnTo>
                  <a:lnTo>
                    <a:pt x="527798" y="48682"/>
                  </a:lnTo>
                  <a:lnTo>
                    <a:pt x="557838" y="79095"/>
                  </a:lnTo>
                  <a:lnTo>
                    <a:pt x="566506" y="79971"/>
                  </a:lnTo>
                  <a:lnTo>
                    <a:pt x="574979" y="79174"/>
                  </a:lnTo>
                  <a:lnTo>
                    <a:pt x="582629" y="76871"/>
                  </a:lnTo>
                  <a:lnTo>
                    <a:pt x="589373" y="73194"/>
                  </a:lnTo>
                  <a:lnTo>
                    <a:pt x="591801" y="71120"/>
                  </a:lnTo>
                  <a:lnTo>
                    <a:pt x="557946" y="71120"/>
                  </a:lnTo>
                  <a:lnTo>
                    <a:pt x="550364" y="67779"/>
                  </a:lnTo>
                  <a:lnTo>
                    <a:pt x="540141" y="56603"/>
                  </a:lnTo>
                  <a:lnTo>
                    <a:pt x="537182" y="49771"/>
                  </a:lnTo>
                  <a:lnTo>
                    <a:pt x="537241" y="32702"/>
                  </a:lnTo>
                  <a:lnTo>
                    <a:pt x="540141" y="25869"/>
                  </a:lnTo>
                  <a:lnTo>
                    <a:pt x="545005" y="20548"/>
                  </a:lnTo>
                  <a:lnTo>
                    <a:pt x="550364" y="14935"/>
                  </a:lnTo>
                  <a:lnTo>
                    <a:pt x="558048" y="11455"/>
                  </a:lnTo>
                  <a:lnTo>
                    <a:pt x="591997" y="11455"/>
                  </a:lnTo>
                  <a:lnTo>
                    <a:pt x="588996" y="9022"/>
                  </a:lnTo>
                  <a:lnTo>
                    <a:pt x="582303" y="5554"/>
                  </a:lnTo>
                  <a:lnTo>
                    <a:pt x="574769" y="3389"/>
                  </a:lnTo>
                  <a:lnTo>
                    <a:pt x="566506" y="2641"/>
                  </a:lnTo>
                  <a:close/>
                </a:path>
                <a:path w="848994" h="83185">
                  <a:moveTo>
                    <a:pt x="591997" y="11455"/>
                  </a:moveTo>
                  <a:lnTo>
                    <a:pt x="574862" y="11455"/>
                  </a:lnTo>
                  <a:lnTo>
                    <a:pt x="582305" y="14795"/>
                  </a:lnTo>
                  <a:lnTo>
                    <a:pt x="592490" y="25514"/>
                  </a:lnTo>
                  <a:lnTo>
                    <a:pt x="595627" y="32702"/>
                  </a:lnTo>
                  <a:lnTo>
                    <a:pt x="595627" y="49771"/>
                  </a:lnTo>
                  <a:lnTo>
                    <a:pt x="592617" y="56705"/>
                  </a:lnTo>
                  <a:lnTo>
                    <a:pt x="582444" y="67919"/>
                  </a:lnTo>
                  <a:lnTo>
                    <a:pt x="574964" y="71120"/>
                  </a:lnTo>
                  <a:lnTo>
                    <a:pt x="591801" y="71120"/>
                  </a:lnTo>
                  <a:lnTo>
                    <a:pt x="605812" y="41313"/>
                  </a:lnTo>
                  <a:lnTo>
                    <a:pt x="605079" y="33425"/>
                  </a:lnTo>
                  <a:lnTo>
                    <a:pt x="602933" y="26100"/>
                  </a:lnTo>
                  <a:lnTo>
                    <a:pt x="599458" y="19472"/>
                  </a:lnTo>
                  <a:lnTo>
                    <a:pt x="594738" y="13677"/>
                  </a:lnTo>
                  <a:lnTo>
                    <a:pt x="591997" y="11455"/>
                  </a:lnTo>
                  <a:close/>
                </a:path>
                <a:path w="848994" h="83185">
                  <a:moveTo>
                    <a:pt x="628050" y="3975"/>
                  </a:moveTo>
                  <a:lnTo>
                    <a:pt x="615858" y="3975"/>
                  </a:lnTo>
                  <a:lnTo>
                    <a:pt x="615858" y="78600"/>
                  </a:lnTo>
                  <a:lnTo>
                    <a:pt x="625332" y="78600"/>
                  </a:lnTo>
                  <a:lnTo>
                    <a:pt x="625332" y="17551"/>
                  </a:lnTo>
                  <a:lnTo>
                    <a:pt x="637751" y="17551"/>
                  </a:lnTo>
                  <a:lnTo>
                    <a:pt x="628050" y="3975"/>
                  </a:lnTo>
                  <a:close/>
                </a:path>
                <a:path w="848994" h="83185">
                  <a:moveTo>
                    <a:pt x="696821" y="17551"/>
                  </a:moveTo>
                  <a:lnTo>
                    <a:pt x="686737" y="17551"/>
                  </a:lnTo>
                  <a:lnTo>
                    <a:pt x="686737" y="78600"/>
                  </a:lnTo>
                  <a:lnTo>
                    <a:pt x="696821" y="78600"/>
                  </a:lnTo>
                  <a:lnTo>
                    <a:pt x="696821" y="17551"/>
                  </a:lnTo>
                  <a:close/>
                </a:path>
                <a:path w="848994" h="83185">
                  <a:moveTo>
                    <a:pt x="637751" y="17551"/>
                  </a:moveTo>
                  <a:lnTo>
                    <a:pt x="626082" y="17551"/>
                  </a:lnTo>
                  <a:lnTo>
                    <a:pt x="654555" y="57696"/>
                  </a:lnTo>
                  <a:lnTo>
                    <a:pt x="657654" y="57696"/>
                  </a:lnTo>
                  <a:lnTo>
                    <a:pt x="667312" y="44018"/>
                  </a:lnTo>
                  <a:lnTo>
                    <a:pt x="656663" y="44018"/>
                  </a:lnTo>
                  <a:lnTo>
                    <a:pt x="637751" y="17551"/>
                  </a:lnTo>
                  <a:close/>
                </a:path>
                <a:path w="848994" h="83185">
                  <a:moveTo>
                    <a:pt x="696821" y="3975"/>
                  </a:moveTo>
                  <a:lnTo>
                    <a:pt x="684756" y="3975"/>
                  </a:lnTo>
                  <a:lnTo>
                    <a:pt x="656663" y="44018"/>
                  </a:lnTo>
                  <a:lnTo>
                    <a:pt x="667312" y="44018"/>
                  </a:lnTo>
                  <a:lnTo>
                    <a:pt x="686000" y="17551"/>
                  </a:lnTo>
                  <a:lnTo>
                    <a:pt x="696821" y="17551"/>
                  </a:lnTo>
                  <a:lnTo>
                    <a:pt x="696821" y="3975"/>
                  </a:lnTo>
                  <a:close/>
                </a:path>
                <a:path w="848994" h="83185">
                  <a:moveTo>
                    <a:pt x="766175" y="3975"/>
                  </a:moveTo>
                  <a:lnTo>
                    <a:pt x="709216" y="3975"/>
                  </a:lnTo>
                  <a:lnTo>
                    <a:pt x="709216" y="78600"/>
                  </a:lnTo>
                  <a:lnTo>
                    <a:pt x="768055" y="78600"/>
                  </a:lnTo>
                  <a:lnTo>
                    <a:pt x="768055" y="69507"/>
                  </a:lnTo>
                  <a:lnTo>
                    <a:pt x="719439" y="69507"/>
                  </a:lnTo>
                  <a:lnTo>
                    <a:pt x="719439" y="43776"/>
                  </a:lnTo>
                  <a:lnTo>
                    <a:pt x="761210" y="43776"/>
                  </a:lnTo>
                  <a:lnTo>
                    <a:pt x="761210" y="34709"/>
                  </a:lnTo>
                  <a:lnTo>
                    <a:pt x="719439" y="34709"/>
                  </a:lnTo>
                  <a:lnTo>
                    <a:pt x="719439" y="13182"/>
                  </a:lnTo>
                  <a:lnTo>
                    <a:pt x="766175" y="13182"/>
                  </a:lnTo>
                  <a:lnTo>
                    <a:pt x="766175" y="3975"/>
                  </a:lnTo>
                  <a:close/>
                </a:path>
                <a:path w="848994" h="83185">
                  <a:moveTo>
                    <a:pt x="789302" y="3975"/>
                  </a:moveTo>
                  <a:lnTo>
                    <a:pt x="779218" y="3975"/>
                  </a:lnTo>
                  <a:lnTo>
                    <a:pt x="779218" y="78600"/>
                  </a:lnTo>
                  <a:lnTo>
                    <a:pt x="789200" y="78600"/>
                  </a:lnTo>
                  <a:lnTo>
                    <a:pt x="789200" y="18783"/>
                  </a:lnTo>
                  <a:lnTo>
                    <a:pt x="801554" y="18783"/>
                  </a:lnTo>
                  <a:lnTo>
                    <a:pt x="789302" y="3975"/>
                  </a:lnTo>
                  <a:close/>
                </a:path>
                <a:path w="848994" h="83185">
                  <a:moveTo>
                    <a:pt x="801554" y="18783"/>
                  </a:moveTo>
                  <a:lnTo>
                    <a:pt x="789200" y="18783"/>
                  </a:lnTo>
                  <a:lnTo>
                    <a:pt x="838540" y="78600"/>
                  </a:lnTo>
                  <a:lnTo>
                    <a:pt x="848484" y="78600"/>
                  </a:lnTo>
                  <a:lnTo>
                    <a:pt x="848484" y="63792"/>
                  </a:lnTo>
                  <a:lnTo>
                    <a:pt x="838794" y="63792"/>
                  </a:lnTo>
                  <a:lnTo>
                    <a:pt x="801554" y="18783"/>
                  </a:lnTo>
                  <a:close/>
                </a:path>
                <a:path w="848994" h="83185">
                  <a:moveTo>
                    <a:pt x="848484" y="3975"/>
                  </a:moveTo>
                  <a:lnTo>
                    <a:pt x="838794" y="3975"/>
                  </a:lnTo>
                  <a:lnTo>
                    <a:pt x="838794" y="63792"/>
                  </a:lnTo>
                  <a:lnTo>
                    <a:pt x="848484" y="63792"/>
                  </a:lnTo>
                  <a:lnTo>
                    <a:pt x="848484" y="3975"/>
                  </a:lnTo>
                  <a:close/>
                </a:path>
              </a:pathLst>
            </a:custGeom>
            <a:solidFill>
              <a:srgbClr val="007D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64025" y="3023819"/>
              <a:ext cx="215157" cy="2151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18605" y="3023819"/>
              <a:ext cx="215160" cy="2151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73174" y="3023819"/>
              <a:ext cx="215163" cy="2151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27758" y="3023819"/>
              <a:ext cx="215163" cy="2151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30963" y="3093478"/>
              <a:ext cx="890905" cy="88900"/>
            </a:xfrm>
            <a:custGeom>
              <a:avLst/>
              <a:gdLst/>
              <a:ahLst/>
              <a:cxnLst/>
              <a:rect l="l" t="t" r="r" b="b"/>
              <a:pathLst>
                <a:path w="890905" h="88900">
                  <a:moveTo>
                    <a:pt x="6981" y="60451"/>
                  </a:moveTo>
                  <a:lnTo>
                    <a:pt x="36799" y="88430"/>
                  </a:lnTo>
                  <a:lnTo>
                    <a:pt x="50097" y="86698"/>
                  </a:lnTo>
                  <a:lnTo>
                    <a:pt x="60660" y="81665"/>
                  </a:lnTo>
                  <a:lnTo>
                    <a:pt x="67628" y="73572"/>
                  </a:lnTo>
                  <a:lnTo>
                    <a:pt x="67705" y="73240"/>
                  </a:lnTo>
                  <a:lnTo>
                    <a:pt x="37044" y="73240"/>
                  </a:lnTo>
                  <a:lnTo>
                    <a:pt x="29681" y="72362"/>
                  </a:lnTo>
                  <a:lnTo>
                    <a:pt x="21881" y="69832"/>
                  </a:lnTo>
                  <a:lnTo>
                    <a:pt x="14147" y="65809"/>
                  </a:lnTo>
                  <a:lnTo>
                    <a:pt x="6981" y="60451"/>
                  </a:lnTo>
                  <a:close/>
                </a:path>
                <a:path w="890905" h="88900">
                  <a:moveTo>
                    <a:pt x="37821" y="0"/>
                  </a:moveTo>
                  <a:lnTo>
                    <a:pt x="24489" y="1756"/>
                  </a:lnTo>
                  <a:lnTo>
                    <a:pt x="14197" y="6757"/>
                  </a:lnTo>
                  <a:lnTo>
                    <a:pt x="7565" y="14600"/>
                  </a:lnTo>
                  <a:lnTo>
                    <a:pt x="5217" y="24879"/>
                  </a:lnTo>
                  <a:lnTo>
                    <a:pt x="12525" y="41448"/>
                  </a:lnTo>
                  <a:lnTo>
                    <a:pt x="28604" y="49085"/>
                  </a:lnTo>
                  <a:lnTo>
                    <a:pt x="44682" y="54322"/>
                  </a:lnTo>
                  <a:lnTo>
                    <a:pt x="51991" y="63690"/>
                  </a:lnTo>
                  <a:lnTo>
                    <a:pt x="51991" y="69748"/>
                  </a:lnTo>
                  <a:lnTo>
                    <a:pt x="46386" y="73240"/>
                  </a:lnTo>
                  <a:lnTo>
                    <a:pt x="67705" y="73240"/>
                  </a:lnTo>
                  <a:lnTo>
                    <a:pt x="70142" y="62661"/>
                  </a:lnTo>
                  <a:lnTo>
                    <a:pt x="62900" y="45851"/>
                  </a:lnTo>
                  <a:lnTo>
                    <a:pt x="46866" y="37957"/>
                  </a:lnTo>
                  <a:lnTo>
                    <a:pt x="30812" y="32600"/>
                  </a:lnTo>
                  <a:lnTo>
                    <a:pt x="23511" y="23406"/>
                  </a:lnTo>
                  <a:lnTo>
                    <a:pt x="23511" y="18046"/>
                  </a:lnTo>
                  <a:lnTo>
                    <a:pt x="28620" y="15189"/>
                  </a:lnTo>
                  <a:lnTo>
                    <a:pt x="66483" y="15189"/>
                  </a:lnTo>
                  <a:lnTo>
                    <a:pt x="69260" y="9194"/>
                  </a:lnTo>
                  <a:lnTo>
                    <a:pt x="62464" y="5454"/>
                  </a:lnTo>
                  <a:lnTo>
                    <a:pt x="54756" y="2549"/>
                  </a:lnTo>
                  <a:lnTo>
                    <a:pt x="46440" y="668"/>
                  </a:lnTo>
                  <a:lnTo>
                    <a:pt x="37821" y="0"/>
                  </a:lnTo>
                  <a:close/>
                </a:path>
                <a:path w="890905" h="88900">
                  <a:moveTo>
                    <a:pt x="66483" y="15189"/>
                  </a:moveTo>
                  <a:lnTo>
                    <a:pt x="36446" y="15189"/>
                  </a:lnTo>
                  <a:lnTo>
                    <a:pt x="42038" y="15723"/>
                  </a:lnTo>
                  <a:lnTo>
                    <a:pt x="48513" y="17318"/>
                  </a:lnTo>
                  <a:lnTo>
                    <a:pt x="55484" y="19963"/>
                  </a:lnTo>
                  <a:lnTo>
                    <a:pt x="62565" y="23647"/>
                  </a:lnTo>
                  <a:lnTo>
                    <a:pt x="66483" y="15189"/>
                  </a:lnTo>
                  <a:close/>
                </a:path>
                <a:path w="890905" h="88900">
                  <a:moveTo>
                    <a:pt x="261820" y="774"/>
                  </a:moveTo>
                  <a:lnTo>
                    <a:pt x="242539" y="774"/>
                  </a:lnTo>
                  <a:lnTo>
                    <a:pt x="242539" y="87795"/>
                  </a:lnTo>
                  <a:lnTo>
                    <a:pt x="257976" y="87795"/>
                  </a:lnTo>
                  <a:lnTo>
                    <a:pt x="257976" y="25628"/>
                  </a:lnTo>
                  <a:lnTo>
                    <a:pt x="273996" y="25628"/>
                  </a:lnTo>
                  <a:lnTo>
                    <a:pt x="261820" y="774"/>
                  </a:lnTo>
                  <a:close/>
                </a:path>
                <a:path w="890905" h="88900">
                  <a:moveTo>
                    <a:pt x="335556" y="25628"/>
                  </a:moveTo>
                  <a:lnTo>
                    <a:pt x="320259" y="25628"/>
                  </a:lnTo>
                  <a:lnTo>
                    <a:pt x="320400" y="87795"/>
                  </a:lnTo>
                  <a:lnTo>
                    <a:pt x="335556" y="87795"/>
                  </a:lnTo>
                  <a:lnTo>
                    <a:pt x="335556" y="25628"/>
                  </a:lnTo>
                  <a:close/>
                </a:path>
                <a:path w="890905" h="88900">
                  <a:moveTo>
                    <a:pt x="273996" y="25628"/>
                  </a:moveTo>
                  <a:lnTo>
                    <a:pt x="257976" y="25628"/>
                  </a:lnTo>
                  <a:lnTo>
                    <a:pt x="283709" y="78841"/>
                  </a:lnTo>
                  <a:lnTo>
                    <a:pt x="294526" y="78841"/>
                  </a:lnTo>
                  <a:lnTo>
                    <a:pt x="305280" y="56603"/>
                  </a:lnTo>
                  <a:lnTo>
                    <a:pt x="289170" y="56603"/>
                  </a:lnTo>
                  <a:lnTo>
                    <a:pt x="273996" y="25628"/>
                  </a:lnTo>
                  <a:close/>
                </a:path>
                <a:path w="890905" h="88900">
                  <a:moveTo>
                    <a:pt x="335556" y="774"/>
                  </a:moveTo>
                  <a:lnTo>
                    <a:pt x="316415" y="774"/>
                  </a:lnTo>
                  <a:lnTo>
                    <a:pt x="289170" y="56603"/>
                  </a:lnTo>
                  <a:lnTo>
                    <a:pt x="305280" y="56603"/>
                  </a:lnTo>
                  <a:lnTo>
                    <a:pt x="320259" y="25628"/>
                  </a:lnTo>
                  <a:lnTo>
                    <a:pt x="335556" y="25628"/>
                  </a:lnTo>
                  <a:lnTo>
                    <a:pt x="335556" y="774"/>
                  </a:lnTo>
                  <a:close/>
                </a:path>
                <a:path w="890905" h="88900">
                  <a:moveTo>
                    <a:pt x="553882" y="241"/>
                  </a:moveTo>
                  <a:lnTo>
                    <a:pt x="535280" y="3621"/>
                  </a:lnTo>
                  <a:lnTo>
                    <a:pt x="520386" y="12884"/>
                  </a:lnTo>
                  <a:lnTo>
                    <a:pt x="510459" y="26848"/>
                  </a:lnTo>
                  <a:lnTo>
                    <a:pt x="506854" y="44272"/>
                  </a:lnTo>
                  <a:lnTo>
                    <a:pt x="510390" y="61726"/>
                  </a:lnTo>
                  <a:lnTo>
                    <a:pt x="520119" y="75769"/>
                  </a:lnTo>
                  <a:lnTo>
                    <a:pt x="534725" y="85129"/>
                  </a:lnTo>
                  <a:lnTo>
                    <a:pt x="552891" y="88531"/>
                  </a:lnTo>
                  <a:lnTo>
                    <a:pt x="562099" y="87712"/>
                  </a:lnTo>
                  <a:lnTo>
                    <a:pt x="571275" y="85404"/>
                  </a:lnTo>
                  <a:lnTo>
                    <a:pt x="579870" y="81834"/>
                  </a:lnTo>
                  <a:lnTo>
                    <a:pt x="587334" y="77228"/>
                  </a:lnTo>
                  <a:lnTo>
                    <a:pt x="587334" y="73634"/>
                  </a:lnTo>
                  <a:lnTo>
                    <a:pt x="553984" y="73634"/>
                  </a:lnTo>
                  <a:lnTo>
                    <a:pt x="542209" y="71370"/>
                  </a:lnTo>
                  <a:lnTo>
                    <a:pt x="532662" y="65149"/>
                  </a:lnTo>
                  <a:lnTo>
                    <a:pt x="526261" y="55830"/>
                  </a:lnTo>
                  <a:lnTo>
                    <a:pt x="523923" y="44272"/>
                  </a:lnTo>
                  <a:lnTo>
                    <a:pt x="526245" y="32789"/>
                  </a:lnTo>
                  <a:lnTo>
                    <a:pt x="532611" y="23512"/>
                  </a:lnTo>
                  <a:lnTo>
                    <a:pt x="542123" y="17309"/>
                  </a:lnTo>
                  <a:lnTo>
                    <a:pt x="553882" y="15049"/>
                  </a:lnTo>
                  <a:lnTo>
                    <a:pt x="586100" y="15049"/>
                  </a:lnTo>
                  <a:lnTo>
                    <a:pt x="587931" y="12687"/>
                  </a:lnTo>
                  <a:lnTo>
                    <a:pt x="580716" y="7543"/>
                  </a:lnTo>
                  <a:lnTo>
                    <a:pt x="572306" y="3606"/>
                  </a:lnTo>
                  <a:lnTo>
                    <a:pt x="563276" y="1119"/>
                  </a:lnTo>
                  <a:lnTo>
                    <a:pt x="553882" y="241"/>
                  </a:lnTo>
                  <a:close/>
                </a:path>
                <a:path w="890905" h="88900">
                  <a:moveTo>
                    <a:pt x="587334" y="44513"/>
                  </a:moveTo>
                  <a:lnTo>
                    <a:pt x="572767" y="44513"/>
                  </a:lnTo>
                  <a:lnTo>
                    <a:pt x="572767" y="68160"/>
                  </a:lnTo>
                  <a:lnTo>
                    <a:pt x="566811" y="71513"/>
                  </a:lnTo>
                  <a:lnTo>
                    <a:pt x="559978" y="73634"/>
                  </a:lnTo>
                  <a:lnTo>
                    <a:pt x="587334" y="73634"/>
                  </a:lnTo>
                  <a:lnTo>
                    <a:pt x="587334" y="44513"/>
                  </a:lnTo>
                  <a:close/>
                </a:path>
                <a:path w="890905" h="88900">
                  <a:moveTo>
                    <a:pt x="586100" y="15049"/>
                  </a:moveTo>
                  <a:lnTo>
                    <a:pt x="553882" y="15049"/>
                  </a:lnTo>
                  <a:lnTo>
                    <a:pt x="560517" y="15728"/>
                  </a:lnTo>
                  <a:lnTo>
                    <a:pt x="567015" y="17678"/>
                  </a:lnTo>
                  <a:lnTo>
                    <a:pt x="573097" y="20771"/>
                  </a:lnTo>
                  <a:lnTo>
                    <a:pt x="578482" y="24879"/>
                  </a:lnTo>
                  <a:lnTo>
                    <a:pt x="586100" y="15049"/>
                  </a:lnTo>
                  <a:close/>
                </a:path>
                <a:path w="890905" h="88900">
                  <a:moveTo>
                    <a:pt x="732139" y="774"/>
                  </a:moveTo>
                  <a:lnTo>
                    <a:pt x="712619" y="774"/>
                  </a:lnTo>
                  <a:lnTo>
                    <a:pt x="741982" y="43179"/>
                  </a:lnTo>
                  <a:lnTo>
                    <a:pt x="710651" y="87795"/>
                  </a:lnTo>
                  <a:lnTo>
                    <a:pt x="730171" y="87795"/>
                  </a:lnTo>
                  <a:lnTo>
                    <a:pt x="752167" y="56705"/>
                  </a:lnTo>
                  <a:lnTo>
                    <a:pt x="772728" y="56705"/>
                  </a:lnTo>
                  <a:lnTo>
                    <a:pt x="762734" y="42405"/>
                  </a:lnTo>
                  <a:lnTo>
                    <a:pt x="771889" y="29362"/>
                  </a:lnTo>
                  <a:lnTo>
                    <a:pt x="752167" y="29362"/>
                  </a:lnTo>
                  <a:lnTo>
                    <a:pt x="732139" y="774"/>
                  </a:lnTo>
                  <a:close/>
                </a:path>
                <a:path w="890905" h="88900">
                  <a:moveTo>
                    <a:pt x="772728" y="56705"/>
                  </a:moveTo>
                  <a:lnTo>
                    <a:pt x="752167" y="56705"/>
                  </a:lnTo>
                  <a:lnTo>
                    <a:pt x="774443" y="87795"/>
                  </a:lnTo>
                  <a:lnTo>
                    <a:pt x="794458" y="87795"/>
                  </a:lnTo>
                  <a:lnTo>
                    <a:pt x="772728" y="56705"/>
                  </a:lnTo>
                  <a:close/>
                </a:path>
                <a:path w="890905" h="88900">
                  <a:moveTo>
                    <a:pt x="791956" y="774"/>
                  </a:moveTo>
                  <a:lnTo>
                    <a:pt x="772182" y="774"/>
                  </a:lnTo>
                  <a:lnTo>
                    <a:pt x="752167" y="29362"/>
                  </a:lnTo>
                  <a:lnTo>
                    <a:pt x="771889" y="29362"/>
                  </a:lnTo>
                  <a:lnTo>
                    <a:pt x="791956" y="774"/>
                  </a:lnTo>
                  <a:close/>
                </a:path>
                <a:path w="890905" h="88900">
                  <a:moveTo>
                    <a:pt x="856637" y="241"/>
                  </a:moveTo>
                  <a:lnTo>
                    <a:pt x="838043" y="3621"/>
                  </a:lnTo>
                  <a:lnTo>
                    <a:pt x="823152" y="12884"/>
                  </a:lnTo>
                  <a:lnTo>
                    <a:pt x="813227" y="26848"/>
                  </a:lnTo>
                  <a:lnTo>
                    <a:pt x="809622" y="44272"/>
                  </a:lnTo>
                  <a:lnTo>
                    <a:pt x="813156" y="61726"/>
                  </a:lnTo>
                  <a:lnTo>
                    <a:pt x="822881" y="75769"/>
                  </a:lnTo>
                  <a:lnTo>
                    <a:pt x="837483" y="85129"/>
                  </a:lnTo>
                  <a:lnTo>
                    <a:pt x="855647" y="88531"/>
                  </a:lnTo>
                  <a:lnTo>
                    <a:pt x="864859" y="87712"/>
                  </a:lnTo>
                  <a:lnTo>
                    <a:pt x="874035" y="85404"/>
                  </a:lnTo>
                  <a:lnTo>
                    <a:pt x="882627" y="81834"/>
                  </a:lnTo>
                  <a:lnTo>
                    <a:pt x="890089" y="77228"/>
                  </a:lnTo>
                  <a:lnTo>
                    <a:pt x="890089" y="73634"/>
                  </a:lnTo>
                  <a:lnTo>
                    <a:pt x="856739" y="73634"/>
                  </a:lnTo>
                  <a:lnTo>
                    <a:pt x="844970" y="71370"/>
                  </a:lnTo>
                  <a:lnTo>
                    <a:pt x="835422" y="65149"/>
                  </a:lnTo>
                  <a:lnTo>
                    <a:pt x="829018" y="55830"/>
                  </a:lnTo>
                  <a:lnTo>
                    <a:pt x="826678" y="44272"/>
                  </a:lnTo>
                  <a:lnTo>
                    <a:pt x="829000" y="32789"/>
                  </a:lnTo>
                  <a:lnTo>
                    <a:pt x="835366" y="23512"/>
                  </a:lnTo>
                  <a:lnTo>
                    <a:pt x="844879" y="17309"/>
                  </a:lnTo>
                  <a:lnTo>
                    <a:pt x="856637" y="15049"/>
                  </a:lnTo>
                  <a:lnTo>
                    <a:pt x="888855" y="15049"/>
                  </a:lnTo>
                  <a:lnTo>
                    <a:pt x="890686" y="12687"/>
                  </a:lnTo>
                  <a:lnTo>
                    <a:pt x="883471" y="7543"/>
                  </a:lnTo>
                  <a:lnTo>
                    <a:pt x="875061" y="3606"/>
                  </a:lnTo>
                  <a:lnTo>
                    <a:pt x="866031" y="1119"/>
                  </a:lnTo>
                  <a:lnTo>
                    <a:pt x="856637" y="241"/>
                  </a:lnTo>
                  <a:close/>
                </a:path>
                <a:path w="890905" h="88900">
                  <a:moveTo>
                    <a:pt x="890089" y="44513"/>
                  </a:moveTo>
                  <a:lnTo>
                    <a:pt x="875535" y="44513"/>
                  </a:lnTo>
                  <a:lnTo>
                    <a:pt x="875535" y="68160"/>
                  </a:lnTo>
                  <a:lnTo>
                    <a:pt x="869579" y="71513"/>
                  </a:lnTo>
                  <a:lnTo>
                    <a:pt x="862733" y="73634"/>
                  </a:lnTo>
                  <a:lnTo>
                    <a:pt x="890089" y="73634"/>
                  </a:lnTo>
                  <a:lnTo>
                    <a:pt x="890089" y="44513"/>
                  </a:lnTo>
                  <a:close/>
                </a:path>
                <a:path w="890905" h="88900">
                  <a:moveTo>
                    <a:pt x="888855" y="15049"/>
                  </a:moveTo>
                  <a:lnTo>
                    <a:pt x="856637" y="15049"/>
                  </a:lnTo>
                  <a:lnTo>
                    <a:pt x="863273" y="15728"/>
                  </a:lnTo>
                  <a:lnTo>
                    <a:pt x="869771" y="17678"/>
                  </a:lnTo>
                  <a:lnTo>
                    <a:pt x="875852" y="20771"/>
                  </a:lnTo>
                  <a:lnTo>
                    <a:pt x="881237" y="24879"/>
                  </a:lnTo>
                  <a:lnTo>
                    <a:pt x="888855" y="15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74753" y="3349383"/>
              <a:ext cx="2085553" cy="2654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68691" y="3682377"/>
              <a:ext cx="2284045" cy="1262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64565" y="3915854"/>
              <a:ext cx="1823364" cy="912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68539" y="4039743"/>
              <a:ext cx="1607999" cy="9197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54677" y="1693532"/>
              <a:ext cx="1723205" cy="21529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85349" y="1724266"/>
              <a:ext cx="1664970" cy="153670"/>
            </a:xfrm>
            <a:custGeom>
              <a:avLst/>
              <a:gdLst/>
              <a:ahLst/>
              <a:cxnLst/>
              <a:rect l="l" t="t" r="r" b="b"/>
              <a:pathLst>
                <a:path w="1664970" h="153669">
                  <a:moveTo>
                    <a:pt x="1664594" y="0"/>
                  </a:moveTo>
                  <a:lnTo>
                    <a:pt x="0" y="0"/>
                  </a:lnTo>
                  <a:lnTo>
                    <a:pt x="0" y="153619"/>
                  </a:lnTo>
                  <a:lnTo>
                    <a:pt x="1664594" y="153619"/>
                  </a:lnTo>
                  <a:lnTo>
                    <a:pt x="1664594" y="0"/>
                  </a:lnTo>
                  <a:close/>
                </a:path>
              </a:pathLst>
            </a:custGeom>
            <a:solidFill>
              <a:srgbClr val="0969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1085349" y="1724266"/>
            <a:ext cx="166497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>
              <a:lnSpc>
                <a:spcPct val="100000"/>
              </a:lnSpc>
            </a:pPr>
            <a:r>
              <a:rPr dirty="0" sz="950" spc="45" b="1">
                <a:solidFill>
                  <a:srgbClr val="FFFFFF"/>
                </a:solidFill>
                <a:latin typeface="Trebuchet MS"/>
                <a:cs typeface="Trebuchet MS"/>
              </a:rPr>
              <a:t>UNIFORMES</a:t>
            </a:r>
            <a:r>
              <a:rPr dirty="0" sz="950" spc="-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50" spc="35" b="1">
                <a:solidFill>
                  <a:srgbClr val="FFFFFF"/>
                </a:solidFill>
                <a:latin typeface="Trebuchet MS"/>
                <a:cs typeface="Trebuchet MS"/>
              </a:rPr>
              <a:t>INDUSTRIALES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56805" y="1434604"/>
            <a:ext cx="1722120" cy="288290"/>
            <a:chOff x="1056805" y="1434604"/>
            <a:chExt cx="1722120" cy="288290"/>
          </a:xfrm>
        </p:grpSpPr>
        <p:sp>
          <p:nvSpPr>
            <p:cNvPr id="23" name="object 23"/>
            <p:cNvSpPr/>
            <p:nvPr/>
          </p:nvSpPr>
          <p:spPr>
            <a:xfrm>
              <a:off x="1056805" y="1434604"/>
              <a:ext cx="1721497" cy="20114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85349" y="1463179"/>
              <a:ext cx="1664970" cy="142875"/>
            </a:xfrm>
            <a:custGeom>
              <a:avLst/>
              <a:gdLst/>
              <a:ahLst/>
              <a:cxnLst/>
              <a:rect l="l" t="t" r="r" b="b"/>
              <a:pathLst>
                <a:path w="1664970" h="142875">
                  <a:moveTo>
                    <a:pt x="68799" y="2349"/>
                  </a:moveTo>
                  <a:lnTo>
                    <a:pt x="0" y="2349"/>
                  </a:lnTo>
                  <a:lnTo>
                    <a:pt x="0" y="140398"/>
                  </a:lnTo>
                  <a:lnTo>
                    <a:pt x="42833" y="140398"/>
                  </a:lnTo>
                  <a:lnTo>
                    <a:pt x="42833" y="35128"/>
                  </a:lnTo>
                  <a:lnTo>
                    <a:pt x="79164" y="35128"/>
                  </a:lnTo>
                  <a:lnTo>
                    <a:pt x="68799" y="2349"/>
                  </a:lnTo>
                  <a:close/>
                </a:path>
                <a:path w="1664970" h="142875">
                  <a:moveTo>
                    <a:pt x="79164" y="35128"/>
                  </a:moveTo>
                  <a:lnTo>
                    <a:pt x="42833" y="35128"/>
                  </a:lnTo>
                  <a:lnTo>
                    <a:pt x="75852" y="140398"/>
                  </a:lnTo>
                  <a:lnTo>
                    <a:pt x="114505" y="140398"/>
                  </a:lnTo>
                  <a:lnTo>
                    <a:pt x="131523" y="86334"/>
                  </a:lnTo>
                  <a:lnTo>
                    <a:pt x="95356" y="86334"/>
                  </a:lnTo>
                  <a:lnTo>
                    <a:pt x="79164" y="35128"/>
                  </a:lnTo>
                  <a:close/>
                </a:path>
                <a:path w="1664970" h="142875">
                  <a:moveTo>
                    <a:pt x="190352" y="35128"/>
                  </a:moveTo>
                  <a:lnTo>
                    <a:pt x="147642" y="35128"/>
                  </a:lnTo>
                  <a:lnTo>
                    <a:pt x="147642" y="140398"/>
                  </a:lnTo>
                  <a:lnTo>
                    <a:pt x="190352" y="140398"/>
                  </a:lnTo>
                  <a:lnTo>
                    <a:pt x="190352" y="35128"/>
                  </a:lnTo>
                  <a:close/>
                </a:path>
                <a:path w="1664970" h="142875">
                  <a:moveTo>
                    <a:pt x="190352" y="2349"/>
                  </a:moveTo>
                  <a:lnTo>
                    <a:pt x="121795" y="2349"/>
                  </a:lnTo>
                  <a:lnTo>
                    <a:pt x="95356" y="86334"/>
                  </a:lnTo>
                  <a:lnTo>
                    <a:pt x="131523" y="86334"/>
                  </a:lnTo>
                  <a:lnTo>
                    <a:pt x="147642" y="35128"/>
                  </a:lnTo>
                  <a:lnTo>
                    <a:pt x="190352" y="35128"/>
                  </a:lnTo>
                  <a:lnTo>
                    <a:pt x="190352" y="2349"/>
                  </a:lnTo>
                  <a:close/>
                </a:path>
                <a:path w="1664970" h="142875">
                  <a:moveTo>
                    <a:pt x="304500" y="0"/>
                  </a:moveTo>
                  <a:lnTo>
                    <a:pt x="252884" y="10587"/>
                  </a:lnTo>
                  <a:lnTo>
                    <a:pt x="222883" y="41427"/>
                  </a:lnTo>
                  <a:lnTo>
                    <a:pt x="217123" y="71640"/>
                  </a:lnTo>
                  <a:lnTo>
                    <a:pt x="217842" y="83047"/>
                  </a:lnTo>
                  <a:lnTo>
                    <a:pt x="235062" y="119268"/>
                  </a:lnTo>
                  <a:lnTo>
                    <a:pt x="269200" y="138566"/>
                  </a:lnTo>
                  <a:lnTo>
                    <a:pt x="306595" y="142735"/>
                  </a:lnTo>
                  <a:lnTo>
                    <a:pt x="320103" y="142198"/>
                  </a:lnTo>
                  <a:lnTo>
                    <a:pt x="362511" y="129381"/>
                  </a:lnTo>
                  <a:lnTo>
                    <a:pt x="381871" y="110820"/>
                  </a:lnTo>
                  <a:lnTo>
                    <a:pt x="304855" y="110820"/>
                  </a:lnTo>
                  <a:lnTo>
                    <a:pt x="297094" y="110248"/>
                  </a:lnTo>
                  <a:lnTo>
                    <a:pt x="270026" y="81361"/>
                  </a:lnTo>
                  <a:lnTo>
                    <a:pt x="269435" y="71640"/>
                  </a:lnTo>
                  <a:lnTo>
                    <a:pt x="270033" y="61847"/>
                  </a:lnTo>
                  <a:lnTo>
                    <a:pt x="296883" y="32863"/>
                  </a:lnTo>
                  <a:lnTo>
                    <a:pt x="304385" y="32296"/>
                  </a:lnTo>
                  <a:lnTo>
                    <a:pt x="381773" y="32296"/>
                  </a:lnTo>
                  <a:lnTo>
                    <a:pt x="379627" y="28680"/>
                  </a:lnTo>
                  <a:lnTo>
                    <a:pt x="369638" y="18516"/>
                  </a:lnTo>
                  <a:lnTo>
                    <a:pt x="356988" y="10415"/>
                  </a:lnTo>
                  <a:lnTo>
                    <a:pt x="341917" y="4629"/>
                  </a:lnTo>
                  <a:lnTo>
                    <a:pt x="324422" y="1157"/>
                  </a:lnTo>
                  <a:lnTo>
                    <a:pt x="304500" y="0"/>
                  </a:lnTo>
                  <a:close/>
                </a:path>
                <a:path w="1664970" h="142875">
                  <a:moveTo>
                    <a:pt x="381773" y="32296"/>
                  </a:moveTo>
                  <a:lnTo>
                    <a:pt x="304385" y="32296"/>
                  </a:lnTo>
                  <a:lnTo>
                    <a:pt x="312251" y="32863"/>
                  </a:lnTo>
                  <a:lnTo>
                    <a:pt x="319195" y="34540"/>
                  </a:lnTo>
                  <a:lnTo>
                    <a:pt x="340199" y="69773"/>
                  </a:lnTo>
                  <a:lnTo>
                    <a:pt x="339617" y="80460"/>
                  </a:lnTo>
                  <a:lnTo>
                    <a:pt x="312809" y="110261"/>
                  </a:lnTo>
                  <a:lnTo>
                    <a:pt x="304855" y="110820"/>
                  </a:lnTo>
                  <a:lnTo>
                    <a:pt x="381871" y="110820"/>
                  </a:lnTo>
                  <a:lnTo>
                    <a:pt x="392414" y="71640"/>
                  </a:lnTo>
                  <a:lnTo>
                    <a:pt x="392436" y="69773"/>
                  </a:lnTo>
                  <a:lnTo>
                    <a:pt x="391055" y="54590"/>
                  </a:lnTo>
                  <a:lnTo>
                    <a:pt x="386767" y="40708"/>
                  </a:lnTo>
                  <a:lnTo>
                    <a:pt x="381773" y="32296"/>
                  </a:lnTo>
                  <a:close/>
                </a:path>
                <a:path w="1664970" h="142875">
                  <a:moveTo>
                    <a:pt x="469841" y="2349"/>
                  </a:moveTo>
                  <a:lnTo>
                    <a:pt x="420971" y="2349"/>
                  </a:lnTo>
                  <a:lnTo>
                    <a:pt x="420971" y="140398"/>
                  </a:lnTo>
                  <a:lnTo>
                    <a:pt x="470159" y="140398"/>
                  </a:lnTo>
                  <a:lnTo>
                    <a:pt x="470159" y="64604"/>
                  </a:lnTo>
                  <a:lnTo>
                    <a:pt x="521784" y="64604"/>
                  </a:lnTo>
                  <a:lnTo>
                    <a:pt x="469841" y="2349"/>
                  </a:lnTo>
                  <a:close/>
                </a:path>
                <a:path w="1664970" h="142875">
                  <a:moveTo>
                    <a:pt x="521784" y="64604"/>
                  </a:moveTo>
                  <a:lnTo>
                    <a:pt x="470159" y="64604"/>
                  </a:lnTo>
                  <a:lnTo>
                    <a:pt x="533557" y="140398"/>
                  </a:lnTo>
                  <a:lnTo>
                    <a:pt x="582846" y="140398"/>
                  </a:lnTo>
                  <a:lnTo>
                    <a:pt x="582846" y="78714"/>
                  </a:lnTo>
                  <a:lnTo>
                    <a:pt x="533557" y="78714"/>
                  </a:lnTo>
                  <a:lnTo>
                    <a:pt x="521784" y="64604"/>
                  </a:lnTo>
                  <a:close/>
                </a:path>
                <a:path w="1664970" h="142875">
                  <a:moveTo>
                    <a:pt x="582846" y="2349"/>
                  </a:moveTo>
                  <a:lnTo>
                    <a:pt x="533557" y="2349"/>
                  </a:lnTo>
                  <a:lnTo>
                    <a:pt x="533557" y="78714"/>
                  </a:lnTo>
                  <a:lnTo>
                    <a:pt x="582846" y="78714"/>
                  </a:lnTo>
                  <a:lnTo>
                    <a:pt x="582846" y="2349"/>
                  </a:lnTo>
                  <a:close/>
                </a:path>
                <a:path w="1664970" h="142875">
                  <a:moveTo>
                    <a:pt x="711293" y="36449"/>
                  </a:moveTo>
                  <a:lnTo>
                    <a:pt x="659008" y="36449"/>
                  </a:lnTo>
                  <a:lnTo>
                    <a:pt x="659008" y="140398"/>
                  </a:lnTo>
                  <a:lnTo>
                    <a:pt x="711293" y="140398"/>
                  </a:lnTo>
                  <a:lnTo>
                    <a:pt x="711293" y="36449"/>
                  </a:lnTo>
                  <a:close/>
                </a:path>
                <a:path w="1664970" h="142875">
                  <a:moveTo>
                    <a:pt x="764646" y="2349"/>
                  </a:moveTo>
                  <a:lnTo>
                    <a:pt x="605693" y="2349"/>
                  </a:lnTo>
                  <a:lnTo>
                    <a:pt x="605693" y="36449"/>
                  </a:lnTo>
                  <a:lnTo>
                    <a:pt x="764646" y="36449"/>
                  </a:lnTo>
                  <a:lnTo>
                    <a:pt x="764646" y="2349"/>
                  </a:lnTo>
                  <a:close/>
                </a:path>
                <a:path w="1664970" h="142875">
                  <a:moveTo>
                    <a:pt x="928324" y="2349"/>
                  </a:moveTo>
                  <a:lnTo>
                    <a:pt x="788205" y="2349"/>
                  </a:lnTo>
                  <a:lnTo>
                    <a:pt x="788205" y="140398"/>
                  </a:lnTo>
                  <a:lnTo>
                    <a:pt x="930889" y="140398"/>
                  </a:lnTo>
                  <a:lnTo>
                    <a:pt x="930889" y="109118"/>
                  </a:lnTo>
                  <a:lnTo>
                    <a:pt x="840618" y="109118"/>
                  </a:lnTo>
                  <a:lnTo>
                    <a:pt x="840618" y="81927"/>
                  </a:lnTo>
                  <a:lnTo>
                    <a:pt x="921986" y="81927"/>
                  </a:lnTo>
                  <a:lnTo>
                    <a:pt x="921986" y="53771"/>
                  </a:lnTo>
                  <a:lnTo>
                    <a:pt x="840618" y="53771"/>
                  </a:lnTo>
                  <a:lnTo>
                    <a:pt x="840618" y="31813"/>
                  </a:lnTo>
                  <a:lnTo>
                    <a:pt x="928324" y="31813"/>
                  </a:lnTo>
                  <a:lnTo>
                    <a:pt x="928324" y="2349"/>
                  </a:lnTo>
                  <a:close/>
                </a:path>
                <a:path w="1664970" h="142875">
                  <a:moveTo>
                    <a:pt x="1046891" y="2349"/>
                  </a:moveTo>
                  <a:lnTo>
                    <a:pt x="959731" y="2349"/>
                  </a:lnTo>
                  <a:lnTo>
                    <a:pt x="959731" y="140398"/>
                  </a:lnTo>
                  <a:lnTo>
                    <a:pt x="1012245" y="140398"/>
                  </a:lnTo>
                  <a:lnTo>
                    <a:pt x="1012245" y="84366"/>
                  </a:lnTo>
                  <a:lnTo>
                    <a:pt x="1084891" y="84366"/>
                  </a:lnTo>
                  <a:lnTo>
                    <a:pt x="1082349" y="82854"/>
                  </a:lnTo>
                  <a:lnTo>
                    <a:pt x="1077815" y="81152"/>
                  </a:lnTo>
                  <a:lnTo>
                    <a:pt x="1071592" y="79451"/>
                  </a:lnTo>
                  <a:lnTo>
                    <a:pt x="1079352" y="78041"/>
                  </a:lnTo>
                  <a:lnTo>
                    <a:pt x="1108055" y="58267"/>
                  </a:lnTo>
                  <a:lnTo>
                    <a:pt x="1012245" y="58267"/>
                  </a:lnTo>
                  <a:lnTo>
                    <a:pt x="1012245" y="30213"/>
                  </a:lnTo>
                  <a:lnTo>
                    <a:pt x="1111870" y="30213"/>
                  </a:lnTo>
                  <a:lnTo>
                    <a:pt x="1109858" y="24422"/>
                  </a:lnTo>
                  <a:lnTo>
                    <a:pt x="1076820" y="4256"/>
                  </a:lnTo>
                  <a:lnTo>
                    <a:pt x="1058296" y="2559"/>
                  </a:lnTo>
                  <a:lnTo>
                    <a:pt x="1046891" y="2349"/>
                  </a:lnTo>
                  <a:close/>
                </a:path>
                <a:path w="1664970" h="142875">
                  <a:moveTo>
                    <a:pt x="1084891" y="84366"/>
                  </a:moveTo>
                  <a:lnTo>
                    <a:pt x="1021631" y="84366"/>
                  </a:lnTo>
                  <a:lnTo>
                    <a:pt x="1025923" y="85432"/>
                  </a:lnTo>
                  <a:lnTo>
                    <a:pt x="1029670" y="87553"/>
                  </a:lnTo>
                  <a:lnTo>
                    <a:pt x="1032464" y="89192"/>
                  </a:lnTo>
                  <a:lnTo>
                    <a:pt x="1035613" y="92760"/>
                  </a:lnTo>
                  <a:lnTo>
                    <a:pt x="1039270" y="98348"/>
                  </a:lnTo>
                  <a:lnTo>
                    <a:pt x="1067097" y="140398"/>
                  </a:lnTo>
                  <a:lnTo>
                    <a:pt x="1126202" y="140398"/>
                  </a:lnTo>
                  <a:lnTo>
                    <a:pt x="1100904" y="100380"/>
                  </a:lnTo>
                  <a:lnTo>
                    <a:pt x="1099685" y="98348"/>
                  </a:lnTo>
                  <a:lnTo>
                    <a:pt x="1097246" y="95529"/>
                  </a:lnTo>
                  <a:lnTo>
                    <a:pt x="1089919" y="88099"/>
                  </a:lnTo>
                  <a:lnTo>
                    <a:pt x="1087112" y="85686"/>
                  </a:lnTo>
                  <a:lnTo>
                    <a:pt x="1084891" y="84366"/>
                  </a:lnTo>
                  <a:close/>
                </a:path>
                <a:path w="1664970" h="142875">
                  <a:moveTo>
                    <a:pt x="1111870" y="30213"/>
                  </a:moveTo>
                  <a:lnTo>
                    <a:pt x="1044757" y="30213"/>
                  </a:lnTo>
                  <a:lnTo>
                    <a:pt x="1051260" y="31394"/>
                  </a:lnTo>
                  <a:lnTo>
                    <a:pt x="1054727" y="33807"/>
                  </a:lnTo>
                  <a:lnTo>
                    <a:pt x="1058194" y="36182"/>
                  </a:lnTo>
                  <a:lnTo>
                    <a:pt x="1059934" y="39598"/>
                  </a:lnTo>
                  <a:lnTo>
                    <a:pt x="1059934" y="47091"/>
                  </a:lnTo>
                  <a:lnTo>
                    <a:pt x="1048148" y="56400"/>
                  </a:lnTo>
                  <a:lnTo>
                    <a:pt x="1041290" y="57657"/>
                  </a:lnTo>
                  <a:lnTo>
                    <a:pt x="1036680" y="58267"/>
                  </a:lnTo>
                  <a:lnTo>
                    <a:pt x="1108055" y="58267"/>
                  </a:lnTo>
                  <a:lnTo>
                    <a:pt x="1110442" y="54927"/>
                  </a:lnTo>
                  <a:lnTo>
                    <a:pt x="1112448" y="48336"/>
                  </a:lnTo>
                  <a:lnTo>
                    <a:pt x="1112448" y="31876"/>
                  </a:lnTo>
                  <a:lnTo>
                    <a:pt x="1111870" y="30213"/>
                  </a:lnTo>
                  <a:close/>
                </a:path>
                <a:path w="1664970" h="142875">
                  <a:moveTo>
                    <a:pt x="1230774" y="2349"/>
                  </a:moveTo>
                  <a:lnTo>
                    <a:pt x="1143614" y="2349"/>
                  </a:lnTo>
                  <a:lnTo>
                    <a:pt x="1143614" y="140398"/>
                  </a:lnTo>
                  <a:lnTo>
                    <a:pt x="1196141" y="140398"/>
                  </a:lnTo>
                  <a:lnTo>
                    <a:pt x="1196141" y="84366"/>
                  </a:lnTo>
                  <a:lnTo>
                    <a:pt x="1268787" y="84366"/>
                  </a:lnTo>
                  <a:lnTo>
                    <a:pt x="1266245" y="82854"/>
                  </a:lnTo>
                  <a:lnTo>
                    <a:pt x="1261711" y="81152"/>
                  </a:lnTo>
                  <a:lnTo>
                    <a:pt x="1255488" y="79451"/>
                  </a:lnTo>
                  <a:lnTo>
                    <a:pt x="1263248" y="78041"/>
                  </a:lnTo>
                  <a:lnTo>
                    <a:pt x="1291936" y="58267"/>
                  </a:lnTo>
                  <a:lnTo>
                    <a:pt x="1196141" y="58267"/>
                  </a:lnTo>
                  <a:lnTo>
                    <a:pt x="1196141" y="30213"/>
                  </a:lnTo>
                  <a:lnTo>
                    <a:pt x="1295763" y="30213"/>
                  </a:lnTo>
                  <a:lnTo>
                    <a:pt x="1293741" y="24422"/>
                  </a:lnTo>
                  <a:lnTo>
                    <a:pt x="1260708" y="4256"/>
                  </a:lnTo>
                  <a:lnTo>
                    <a:pt x="1242179" y="2559"/>
                  </a:lnTo>
                  <a:lnTo>
                    <a:pt x="1230774" y="2349"/>
                  </a:lnTo>
                  <a:close/>
                </a:path>
                <a:path w="1664970" h="142875">
                  <a:moveTo>
                    <a:pt x="1268787" y="84366"/>
                  </a:moveTo>
                  <a:lnTo>
                    <a:pt x="1205527" y="84366"/>
                  </a:lnTo>
                  <a:lnTo>
                    <a:pt x="1209819" y="85432"/>
                  </a:lnTo>
                  <a:lnTo>
                    <a:pt x="1213553" y="87553"/>
                  </a:lnTo>
                  <a:lnTo>
                    <a:pt x="1216360" y="89192"/>
                  </a:lnTo>
                  <a:lnTo>
                    <a:pt x="1219509" y="92760"/>
                  </a:lnTo>
                  <a:lnTo>
                    <a:pt x="1223154" y="98348"/>
                  </a:lnTo>
                  <a:lnTo>
                    <a:pt x="1250993" y="140398"/>
                  </a:lnTo>
                  <a:lnTo>
                    <a:pt x="1310098" y="140398"/>
                  </a:lnTo>
                  <a:lnTo>
                    <a:pt x="1284800" y="100380"/>
                  </a:lnTo>
                  <a:lnTo>
                    <a:pt x="1283581" y="98348"/>
                  </a:lnTo>
                  <a:lnTo>
                    <a:pt x="1281130" y="95529"/>
                  </a:lnTo>
                  <a:lnTo>
                    <a:pt x="1277472" y="91795"/>
                  </a:lnTo>
                  <a:lnTo>
                    <a:pt x="1273802" y="88099"/>
                  </a:lnTo>
                  <a:lnTo>
                    <a:pt x="1271008" y="85686"/>
                  </a:lnTo>
                  <a:lnTo>
                    <a:pt x="1268787" y="84366"/>
                  </a:lnTo>
                  <a:close/>
                </a:path>
                <a:path w="1664970" h="142875">
                  <a:moveTo>
                    <a:pt x="1295763" y="30213"/>
                  </a:moveTo>
                  <a:lnTo>
                    <a:pt x="1228653" y="30213"/>
                  </a:lnTo>
                  <a:lnTo>
                    <a:pt x="1235156" y="31394"/>
                  </a:lnTo>
                  <a:lnTo>
                    <a:pt x="1238623" y="33807"/>
                  </a:lnTo>
                  <a:lnTo>
                    <a:pt x="1242090" y="36182"/>
                  </a:lnTo>
                  <a:lnTo>
                    <a:pt x="1243817" y="39598"/>
                  </a:lnTo>
                  <a:lnTo>
                    <a:pt x="1243817" y="47091"/>
                  </a:lnTo>
                  <a:lnTo>
                    <a:pt x="1232032" y="56400"/>
                  </a:lnTo>
                  <a:lnTo>
                    <a:pt x="1225186" y="57657"/>
                  </a:lnTo>
                  <a:lnTo>
                    <a:pt x="1220576" y="58267"/>
                  </a:lnTo>
                  <a:lnTo>
                    <a:pt x="1291936" y="58267"/>
                  </a:lnTo>
                  <a:lnTo>
                    <a:pt x="1294338" y="54927"/>
                  </a:lnTo>
                  <a:lnTo>
                    <a:pt x="1296344" y="48336"/>
                  </a:lnTo>
                  <a:lnTo>
                    <a:pt x="1296344" y="31876"/>
                  </a:lnTo>
                  <a:lnTo>
                    <a:pt x="1295763" y="30213"/>
                  </a:lnTo>
                  <a:close/>
                </a:path>
                <a:path w="1664970" h="142875">
                  <a:moveTo>
                    <a:pt x="1466842" y="2349"/>
                  </a:moveTo>
                  <a:lnTo>
                    <a:pt x="1326723" y="2349"/>
                  </a:lnTo>
                  <a:lnTo>
                    <a:pt x="1326723" y="140398"/>
                  </a:lnTo>
                  <a:lnTo>
                    <a:pt x="1469395" y="140398"/>
                  </a:lnTo>
                  <a:lnTo>
                    <a:pt x="1469395" y="109118"/>
                  </a:lnTo>
                  <a:lnTo>
                    <a:pt x="1379123" y="109118"/>
                  </a:lnTo>
                  <a:lnTo>
                    <a:pt x="1379123" y="81927"/>
                  </a:lnTo>
                  <a:lnTo>
                    <a:pt x="1460492" y="81927"/>
                  </a:lnTo>
                  <a:lnTo>
                    <a:pt x="1460492" y="53771"/>
                  </a:lnTo>
                  <a:lnTo>
                    <a:pt x="1379123" y="53771"/>
                  </a:lnTo>
                  <a:lnTo>
                    <a:pt x="1379123" y="31813"/>
                  </a:lnTo>
                  <a:lnTo>
                    <a:pt x="1466842" y="31813"/>
                  </a:lnTo>
                  <a:lnTo>
                    <a:pt x="1466842" y="2349"/>
                  </a:lnTo>
                  <a:close/>
                </a:path>
                <a:path w="1664970" h="142875">
                  <a:moveTo>
                    <a:pt x="1538559" y="2349"/>
                  </a:moveTo>
                  <a:lnTo>
                    <a:pt x="1480469" y="2349"/>
                  </a:lnTo>
                  <a:lnTo>
                    <a:pt x="1546395" y="82575"/>
                  </a:lnTo>
                  <a:lnTo>
                    <a:pt x="1546395" y="140398"/>
                  </a:lnTo>
                  <a:lnTo>
                    <a:pt x="1598795" y="140398"/>
                  </a:lnTo>
                  <a:lnTo>
                    <a:pt x="1598795" y="82575"/>
                  </a:lnTo>
                  <a:lnTo>
                    <a:pt x="1626377" y="48945"/>
                  </a:lnTo>
                  <a:lnTo>
                    <a:pt x="1572709" y="48945"/>
                  </a:lnTo>
                  <a:lnTo>
                    <a:pt x="1538559" y="2349"/>
                  </a:lnTo>
                  <a:close/>
                </a:path>
                <a:path w="1664970" h="142875">
                  <a:moveTo>
                    <a:pt x="1664594" y="2349"/>
                  </a:moveTo>
                  <a:lnTo>
                    <a:pt x="1606872" y="2349"/>
                  </a:lnTo>
                  <a:lnTo>
                    <a:pt x="1572709" y="48945"/>
                  </a:lnTo>
                  <a:lnTo>
                    <a:pt x="1626377" y="48945"/>
                  </a:lnTo>
                  <a:lnTo>
                    <a:pt x="1664594" y="2349"/>
                  </a:lnTo>
                  <a:close/>
                </a:path>
              </a:pathLst>
            </a:custGeom>
            <a:solidFill>
              <a:srgbClr val="ED32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030082" y="1628079"/>
              <a:ext cx="732826" cy="9458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2023084" y="1604365"/>
            <a:ext cx="746125" cy="1346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210" b="1">
                <a:solidFill>
                  <a:srgbClr val="0969B2"/>
                </a:solidFill>
                <a:latin typeface="Trebuchet MS"/>
                <a:cs typeface="Trebuchet MS"/>
              </a:rPr>
              <a:t>DESDE</a:t>
            </a:r>
            <a:r>
              <a:rPr dirty="0" sz="700" b="1">
                <a:solidFill>
                  <a:srgbClr val="0969B2"/>
                </a:solidFill>
                <a:latin typeface="Trebuchet MS"/>
                <a:cs typeface="Trebuchet MS"/>
              </a:rPr>
              <a:t> </a:t>
            </a:r>
            <a:r>
              <a:rPr dirty="0" sz="700" spc="160" b="1">
                <a:solidFill>
                  <a:srgbClr val="0969B2"/>
                </a:solidFill>
                <a:latin typeface="Trebuchet MS"/>
                <a:cs typeface="Trebuchet MS"/>
              </a:rPr>
              <a:t>1992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37345" y="802436"/>
            <a:ext cx="6097905" cy="8737600"/>
            <a:chOff x="837345" y="802436"/>
            <a:chExt cx="6097905" cy="8737600"/>
          </a:xfrm>
        </p:grpSpPr>
        <p:sp>
          <p:nvSpPr>
            <p:cNvPr id="28" name="object 28"/>
            <p:cNvSpPr/>
            <p:nvPr/>
          </p:nvSpPr>
          <p:spPr>
            <a:xfrm>
              <a:off x="1039896" y="802436"/>
              <a:ext cx="1741975" cy="6647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80712" y="843728"/>
              <a:ext cx="1663161" cy="58240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37345" y="9005490"/>
              <a:ext cx="6097752" cy="53445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866297" y="8962949"/>
            <a:ext cx="603313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165"/>
              </a:lnSpc>
            </a:pPr>
            <a:r>
              <a:rPr dirty="0" sz="3850" spc="-1065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ww</a:t>
            </a:r>
            <a:r>
              <a:rPr dirty="0" sz="3850" spc="-1215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w</a:t>
            </a:r>
            <a:r>
              <a:rPr dirty="0" sz="3850" spc="-75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.bo</a:t>
            </a:r>
            <a:r>
              <a:rPr dirty="0" sz="3850" spc="-645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r</a:t>
            </a:r>
            <a:r>
              <a:rPr dirty="0" sz="3850" spc="-81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dadosmonter</a:t>
            </a:r>
            <a:r>
              <a:rPr dirty="0" sz="3850" spc="-60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r</a:t>
            </a:r>
            <a:r>
              <a:rPr dirty="0" sz="3850" spc="-885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e</a:t>
            </a:r>
            <a:r>
              <a:rPr dirty="0" sz="3850" spc="-101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y</a:t>
            </a:r>
            <a:r>
              <a:rPr dirty="0" sz="3850" spc="-91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.com.mx</a:t>
            </a:r>
            <a:endParaRPr sz="3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9403" y="1672900"/>
            <a:ext cx="6098635" cy="7167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815623" y="1066495"/>
            <a:ext cx="201930" cy="1378585"/>
            <a:chOff x="815623" y="1066495"/>
            <a:chExt cx="201930" cy="1378585"/>
          </a:xfrm>
        </p:grpSpPr>
        <p:sp>
          <p:nvSpPr>
            <p:cNvPr id="4" name="object 4"/>
            <p:cNvSpPr/>
            <p:nvPr/>
          </p:nvSpPr>
          <p:spPr>
            <a:xfrm>
              <a:off x="815623" y="1066495"/>
              <a:ext cx="201930" cy="1378585"/>
            </a:xfrm>
            <a:custGeom>
              <a:avLst/>
              <a:gdLst/>
              <a:ahLst/>
              <a:cxnLst/>
              <a:rect l="l" t="t" r="r" b="b"/>
              <a:pathLst>
                <a:path w="201930" h="1378585">
                  <a:moveTo>
                    <a:pt x="143388" y="0"/>
                  </a:moveTo>
                  <a:lnTo>
                    <a:pt x="58380" y="0"/>
                  </a:lnTo>
                  <a:lnTo>
                    <a:pt x="35658" y="4587"/>
                  </a:lnTo>
                  <a:lnTo>
                    <a:pt x="17101" y="17098"/>
                  </a:lnTo>
                  <a:lnTo>
                    <a:pt x="4588" y="35656"/>
                  </a:lnTo>
                  <a:lnTo>
                    <a:pt x="0" y="58381"/>
                  </a:lnTo>
                  <a:lnTo>
                    <a:pt x="0" y="1319593"/>
                  </a:lnTo>
                  <a:lnTo>
                    <a:pt x="4588" y="1342319"/>
                  </a:lnTo>
                  <a:lnTo>
                    <a:pt x="17101" y="1360876"/>
                  </a:lnTo>
                  <a:lnTo>
                    <a:pt x="35658" y="1373387"/>
                  </a:lnTo>
                  <a:lnTo>
                    <a:pt x="58380" y="1377975"/>
                  </a:lnTo>
                  <a:lnTo>
                    <a:pt x="143388" y="1377975"/>
                  </a:lnTo>
                  <a:lnTo>
                    <a:pt x="166114" y="1373387"/>
                  </a:lnTo>
                  <a:lnTo>
                    <a:pt x="184670" y="1360876"/>
                  </a:lnTo>
                  <a:lnTo>
                    <a:pt x="197179" y="1342319"/>
                  </a:lnTo>
                  <a:lnTo>
                    <a:pt x="201766" y="1319593"/>
                  </a:lnTo>
                  <a:lnTo>
                    <a:pt x="201766" y="58381"/>
                  </a:lnTo>
                  <a:lnTo>
                    <a:pt x="197179" y="35656"/>
                  </a:lnTo>
                  <a:lnTo>
                    <a:pt x="184670" y="17098"/>
                  </a:lnTo>
                  <a:lnTo>
                    <a:pt x="166114" y="4587"/>
                  </a:lnTo>
                  <a:lnTo>
                    <a:pt x="143388" y="0"/>
                  </a:lnTo>
                  <a:close/>
                </a:path>
              </a:pathLst>
            </a:custGeom>
            <a:solidFill>
              <a:srgbClr val="1B36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53031" y="1158582"/>
              <a:ext cx="135890" cy="1241425"/>
            </a:xfrm>
            <a:custGeom>
              <a:avLst/>
              <a:gdLst/>
              <a:ahLst/>
              <a:cxnLst/>
              <a:rect l="l" t="t" r="r" b="b"/>
              <a:pathLst>
                <a:path w="135890" h="1241425">
                  <a:moveTo>
                    <a:pt x="41709" y="1165504"/>
                  </a:moveTo>
                  <a:lnTo>
                    <a:pt x="27629" y="1168096"/>
                  </a:lnTo>
                  <a:lnTo>
                    <a:pt x="17199" y="1175632"/>
                  </a:lnTo>
                  <a:lnTo>
                    <a:pt x="10722" y="1187750"/>
                  </a:lnTo>
                  <a:lnTo>
                    <a:pt x="8496" y="1204087"/>
                  </a:lnTo>
                  <a:lnTo>
                    <a:pt x="8496" y="1241272"/>
                  </a:lnTo>
                  <a:lnTo>
                    <a:pt x="107416" y="1241272"/>
                  </a:lnTo>
                  <a:lnTo>
                    <a:pt x="107416" y="1229969"/>
                  </a:lnTo>
                  <a:lnTo>
                    <a:pt x="18953" y="1229969"/>
                  </a:lnTo>
                  <a:lnTo>
                    <a:pt x="19008" y="1204087"/>
                  </a:lnTo>
                  <a:lnTo>
                    <a:pt x="20423" y="1192613"/>
                  </a:lnTo>
                  <a:lnTo>
                    <a:pt x="24792" y="1183779"/>
                  </a:lnTo>
                  <a:lnTo>
                    <a:pt x="32001" y="1178288"/>
                  </a:lnTo>
                  <a:lnTo>
                    <a:pt x="41990" y="1176401"/>
                  </a:lnTo>
                  <a:lnTo>
                    <a:pt x="67461" y="1176401"/>
                  </a:lnTo>
                  <a:lnTo>
                    <a:pt x="67035" y="1175632"/>
                  </a:lnTo>
                  <a:lnTo>
                    <a:pt x="56252" y="1168096"/>
                  </a:lnTo>
                  <a:lnTo>
                    <a:pt x="41709" y="1165504"/>
                  </a:lnTo>
                  <a:close/>
                </a:path>
                <a:path w="135890" h="1241425">
                  <a:moveTo>
                    <a:pt x="67461" y="1176401"/>
                  </a:moveTo>
                  <a:lnTo>
                    <a:pt x="41990" y="1176401"/>
                  </a:lnTo>
                  <a:lnTo>
                    <a:pt x="52235" y="1178288"/>
                  </a:lnTo>
                  <a:lnTo>
                    <a:pt x="59618" y="1183779"/>
                  </a:lnTo>
                  <a:lnTo>
                    <a:pt x="64086" y="1192613"/>
                  </a:lnTo>
                  <a:lnTo>
                    <a:pt x="65531" y="1204087"/>
                  </a:lnTo>
                  <a:lnTo>
                    <a:pt x="65587" y="1229969"/>
                  </a:lnTo>
                  <a:lnTo>
                    <a:pt x="76046" y="1229969"/>
                  </a:lnTo>
                  <a:lnTo>
                    <a:pt x="76046" y="1204087"/>
                  </a:lnTo>
                  <a:lnTo>
                    <a:pt x="73740" y="1187750"/>
                  </a:lnTo>
                  <a:lnTo>
                    <a:pt x="67461" y="1176401"/>
                  </a:lnTo>
                  <a:close/>
                </a:path>
                <a:path w="135890" h="1241425">
                  <a:moveTo>
                    <a:pt x="107416" y="1136535"/>
                  </a:moveTo>
                  <a:lnTo>
                    <a:pt x="2527" y="1136535"/>
                  </a:lnTo>
                  <a:lnTo>
                    <a:pt x="2527" y="1147559"/>
                  </a:lnTo>
                  <a:lnTo>
                    <a:pt x="107416" y="1147559"/>
                  </a:lnTo>
                  <a:lnTo>
                    <a:pt x="107416" y="1136535"/>
                  </a:lnTo>
                  <a:close/>
                </a:path>
                <a:path w="135890" h="1241425">
                  <a:moveTo>
                    <a:pt x="72802" y="1063015"/>
                  </a:moveTo>
                  <a:lnTo>
                    <a:pt x="64025" y="1063015"/>
                  </a:lnTo>
                  <a:lnTo>
                    <a:pt x="64078" y="1087894"/>
                  </a:lnTo>
                  <a:lnTo>
                    <a:pt x="65582" y="1099233"/>
                  </a:lnTo>
                  <a:lnTo>
                    <a:pt x="69866" y="1107982"/>
                  </a:lnTo>
                  <a:lnTo>
                    <a:pt x="76567" y="1113450"/>
                  </a:lnTo>
                  <a:lnTo>
                    <a:pt x="85380" y="1115339"/>
                  </a:lnTo>
                  <a:lnTo>
                    <a:pt x="94251" y="1113552"/>
                  </a:lnTo>
                  <a:lnTo>
                    <a:pt x="101383" y="1108463"/>
                  </a:lnTo>
                  <a:lnTo>
                    <a:pt x="103443" y="1105001"/>
                  </a:lnTo>
                  <a:lnTo>
                    <a:pt x="76603" y="1105001"/>
                  </a:lnTo>
                  <a:lnTo>
                    <a:pt x="72802" y="1098511"/>
                  </a:lnTo>
                  <a:lnTo>
                    <a:pt x="72802" y="1063015"/>
                  </a:lnTo>
                  <a:close/>
                </a:path>
                <a:path w="135890" h="1241425">
                  <a:moveTo>
                    <a:pt x="107416" y="1051991"/>
                  </a:moveTo>
                  <a:lnTo>
                    <a:pt x="58219" y="1052156"/>
                  </a:lnTo>
                  <a:lnTo>
                    <a:pt x="32655" y="1080846"/>
                  </a:lnTo>
                  <a:lnTo>
                    <a:pt x="33330" y="1089596"/>
                  </a:lnTo>
                  <a:lnTo>
                    <a:pt x="35289" y="1097186"/>
                  </a:lnTo>
                  <a:lnTo>
                    <a:pt x="38436" y="1104197"/>
                  </a:lnTo>
                  <a:lnTo>
                    <a:pt x="42670" y="1111211"/>
                  </a:lnTo>
                  <a:lnTo>
                    <a:pt x="50443" y="1106563"/>
                  </a:lnTo>
                  <a:lnTo>
                    <a:pt x="44952" y="1098791"/>
                  </a:lnTo>
                  <a:lnTo>
                    <a:pt x="41828" y="1091145"/>
                  </a:lnTo>
                  <a:lnTo>
                    <a:pt x="41828" y="1082967"/>
                  </a:lnTo>
                  <a:lnTo>
                    <a:pt x="43038" y="1074304"/>
                  </a:lnTo>
                  <a:lnTo>
                    <a:pt x="46516" y="1068062"/>
                  </a:lnTo>
                  <a:lnTo>
                    <a:pt x="52038" y="1064284"/>
                  </a:lnTo>
                  <a:lnTo>
                    <a:pt x="59377" y="1063015"/>
                  </a:lnTo>
                  <a:lnTo>
                    <a:pt x="72802" y="1063015"/>
                  </a:lnTo>
                  <a:lnTo>
                    <a:pt x="95996" y="1062888"/>
                  </a:lnTo>
                  <a:lnTo>
                    <a:pt x="95839" y="1062736"/>
                  </a:lnTo>
                  <a:lnTo>
                    <a:pt x="107416" y="1062736"/>
                  </a:lnTo>
                  <a:lnTo>
                    <a:pt x="107416" y="1051991"/>
                  </a:lnTo>
                  <a:close/>
                </a:path>
                <a:path w="135890" h="1241425">
                  <a:moveTo>
                    <a:pt x="95996" y="1062888"/>
                  </a:moveTo>
                  <a:lnTo>
                    <a:pt x="81813" y="1062888"/>
                  </a:lnTo>
                  <a:lnTo>
                    <a:pt x="88923" y="1066209"/>
                  </a:lnTo>
                  <a:lnTo>
                    <a:pt x="94210" y="1071724"/>
                  </a:lnTo>
                  <a:lnTo>
                    <a:pt x="97507" y="1079072"/>
                  </a:lnTo>
                  <a:lnTo>
                    <a:pt x="98592" y="1087501"/>
                  </a:lnTo>
                  <a:lnTo>
                    <a:pt x="98517" y="1098511"/>
                  </a:lnTo>
                  <a:lnTo>
                    <a:pt x="93153" y="1105001"/>
                  </a:lnTo>
                  <a:lnTo>
                    <a:pt x="103443" y="1105001"/>
                  </a:lnTo>
                  <a:lnTo>
                    <a:pt x="106133" y="1100482"/>
                  </a:lnTo>
                  <a:lnTo>
                    <a:pt x="107859" y="1090015"/>
                  </a:lnTo>
                  <a:lnTo>
                    <a:pt x="107114" y="1081588"/>
                  </a:lnTo>
                  <a:lnTo>
                    <a:pt x="104869" y="1074156"/>
                  </a:lnTo>
                  <a:lnTo>
                    <a:pt x="101114" y="1067834"/>
                  </a:lnTo>
                  <a:lnTo>
                    <a:pt x="95996" y="1062888"/>
                  </a:lnTo>
                  <a:close/>
                </a:path>
                <a:path w="135890" h="1241425">
                  <a:moveTo>
                    <a:pt x="127717" y="1012812"/>
                  </a:moveTo>
                  <a:lnTo>
                    <a:pt x="106859" y="1012812"/>
                  </a:lnTo>
                  <a:lnTo>
                    <a:pt x="113907" y="1015936"/>
                  </a:lnTo>
                  <a:lnTo>
                    <a:pt x="121003" y="1018908"/>
                  </a:lnTo>
                  <a:lnTo>
                    <a:pt x="124646" y="1023721"/>
                  </a:lnTo>
                  <a:lnTo>
                    <a:pt x="124646" y="1033170"/>
                  </a:lnTo>
                  <a:lnTo>
                    <a:pt x="123522" y="1036574"/>
                  </a:lnTo>
                  <a:lnTo>
                    <a:pt x="121121" y="1039977"/>
                  </a:lnTo>
                  <a:lnTo>
                    <a:pt x="129894" y="1044625"/>
                  </a:lnTo>
                  <a:lnTo>
                    <a:pt x="133581" y="1040104"/>
                  </a:lnTo>
                  <a:lnTo>
                    <a:pt x="135266" y="1035176"/>
                  </a:lnTo>
                  <a:lnTo>
                    <a:pt x="135266" y="1028966"/>
                  </a:lnTo>
                  <a:lnTo>
                    <a:pt x="134163" y="1021959"/>
                  </a:lnTo>
                  <a:lnTo>
                    <a:pt x="130889" y="1015838"/>
                  </a:lnTo>
                  <a:lnTo>
                    <a:pt x="127717" y="1012812"/>
                  </a:lnTo>
                  <a:close/>
                </a:path>
                <a:path w="135890" h="1241425">
                  <a:moveTo>
                    <a:pt x="33055" y="972388"/>
                  </a:moveTo>
                  <a:lnTo>
                    <a:pt x="33055" y="983729"/>
                  </a:lnTo>
                  <a:lnTo>
                    <a:pt x="94996" y="1007325"/>
                  </a:lnTo>
                  <a:lnTo>
                    <a:pt x="33055" y="1032052"/>
                  </a:lnTo>
                  <a:lnTo>
                    <a:pt x="33055" y="1043622"/>
                  </a:lnTo>
                  <a:lnTo>
                    <a:pt x="106859" y="1012812"/>
                  </a:lnTo>
                  <a:lnTo>
                    <a:pt x="127717" y="1012812"/>
                  </a:lnTo>
                  <a:lnTo>
                    <a:pt x="125495" y="1010692"/>
                  </a:lnTo>
                  <a:lnTo>
                    <a:pt x="118036" y="1006614"/>
                  </a:lnTo>
                  <a:lnTo>
                    <a:pt x="33055" y="972388"/>
                  </a:lnTo>
                  <a:close/>
                </a:path>
                <a:path w="135890" h="1241425">
                  <a:moveTo>
                    <a:pt x="74325" y="897623"/>
                  </a:moveTo>
                  <a:lnTo>
                    <a:pt x="57215" y="899206"/>
                  </a:lnTo>
                  <a:lnTo>
                    <a:pt x="44068" y="905581"/>
                  </a:lnTo>
                  <a:lnTo>
                    <a:pt x="35633" y="916673"/>
                  </a:lnTo>
                  <a:lnTo>
                    <a:pt x="32655" y="932408"/>
                  </a:lnTo>
                  <a:lnTo>
                    <a:pt x="35456" y="947297"/>
                  </a:lnTo>
                  <a:lnTo>
                    <a:pt x="43167" y="958965"/>
                  </a:lnTo>
                  <a:lnTo>
                    <a:pt x="55017" y="966578"/>
                  </a:lnTo>
                  <a:lnTo>
                    <a:pt x="70236" y="969302"/>
                  </a:lnTo>
                  <a:lnTo>
                    <a:pt x="85504" y="966578"/>
                  </a:lnTo>
                  <a:lnTo>
                    <a:pt x="97371" y="958997"/>
                  </a:lnTo>
                  <a:lnTo>
                    <a:pt x="97763" y="958405"/>
                  </a:lnTo>
                  <a:lnTo>
                    <a:pt x="65587" y="958405"/>
                  </a:lnTo>
                  <a:lnTo>
                    <a:pt x="55791" y="955690"/>
                  </a:lnTo>
                  <a:lnTo>
                    <a:pt x="48300" y="950169"/>
                  </a:lnTo>
                  <a:lnTo>
                    <a:pt x="43513" y="942267"/>
                  </a:lnTo>
                  <a:lnTo>
                    <a:pt x="41828" y="932408"/>
                  </a:lnTo>
                  <a:lnTo>
                    <a:pt x="43513" y="922486"/>
                  </a:lnTo>
                  <a:lnTo>
                    <a:pt x="48300" y="914782"/>
                  </a:lnTo>
                  <a:lnTo>
                    <a:pt x="55791" y="909671"/>
                  </a:lnTo>
                  <a:lnTo>
                    <a:pt x="65587" y="907529"/>
                  </a:lnTo>
                  <a:lnTo>
                    <a:pt x="74325" y="907529"/>
                  </a:lnTo>
                  <a:lnTo>
                    <a:pt x="74325" y="897623"/>
                  </a:lnTo>
                  <a:close/>
                </a:path>
                <a:path w="135890" h="1241425">
                  <a:moveTo>
                    <a:pt x="74325" y="907529"/>
                  </a:moveTo>
                  <a:lnTo>
                    <a:pt x="65587" y="907529"/>
                  </a:lnTo>
                  <a:lnTo>
                    <a:pt x="65587" y="958405"/>
                  </a:lnTo>
                  <a:lnTo>
                    <a:pt x="74325" y="958405"/>
                  </a:lnTo>
                  <a:lnTo>
                    <a:pt x="74325" y="907529"/>
                  </a:lnTo>
                  <a:close/>
                </a:path>
                <a:path w="135890" h="1241425">
                  <a:moveTo>
                    <a:pt x="95558" y="902309"/>
                  </a:moveTo>
                  <a:lnTo>
                    <a:pt x="89185" y="908367"/>
                  </a:lnTo>
                  <a:lnTo>
                    <a:pt x="95277" y="914171"/>
                  </a:lnTo>
                  <a:lnTo>
                    <a:pt x="98643" y="922223"/>
                  </a:lnTo>
                  <a:lnTo>
                    <a:pt x="98643" y="931405"/>
                  </a:lnTo>
                  <a:lnTo>
                    <a:pt x="96911" y="941515"/>
                  </a:lnTo>
                  <a:lnTo>
                    <a:pt x="91998" y="949682"/>
                  </a:lnTo>
                  <a:lnTo>
                    <a:pt x="84327" y="955460"/>
                  </a:lnTo>
                  <a:lnTo>
                    <a:pt x="74325" y="958405"/>
                  </a:lnTo>
                  <a:lnTo>
                    <a:pt x="97763" y="958405"/>
                  </a:lnTo>
                  <a:lnTo>
                    <a:pt x="105102" y="947297"/>
                  </a:lnTo>
                  <a:lnTo>
                    <a:pt x="107836" y="932408"/>
                  </a:lnTo>
                  <a:lnTo>
                    <a:pt x="107778" y="931405"/>
                  </a:lnTo>
                  <a:lnTo>
                    <a:pt x="107030" y="923335"/>
                  </a:lnTo>
                  <a:lnTo>
                    <a:pt x="104623" y="915271"/>
                  </a:lnTo>
                  <a:lnTo>
                    <a:pt x="100759" y="908219"/>
                  </a:lnTo>
                  <a:lnTo>
                    <a:pt x="95558" y="902309"/>
                  </a:lnTo>
                  <a:close/>
                </a:path>
                <a:path w="135890" h="1241425">
                  <a:moveTo>
                    <a:pt x="107416" y="867702"/>
                  </a:moveTo>
                  <a:lnTo>
                    <a:pt x="33055" y="867702"/>
                  </a:lnTo>
                  <a:lnTo>
                    <a:pt x="33055" y="878713"/>
                  </a:lnTo>
                  <a:lnTo>
                    <a:pt x="107416" y="878713"/>
                  </a:lnTo>
                  <a:lnTo>
                    <a:pt x="107416" y="867702"/>
                  </a:lnTo>
                  <a:close/>
                </a:path>
                <a:path w="135890" h="1241425">
                  <a:moveTo>
                    <a:pt x="43394" y="840968"/>
                  </a:moveTo>
                  <a:lnTo>
                    <a:pt x="32655" y="840968"/>
                  </a:lnTo>
                  <a:lnTo>
                    <a:pt x="33820" y="849757"/>
                  </a:lnTo>
                  <a:lnTo>
                    <a:pt x="37085" y="857192"/>
                  </a:lnTo>
                  <a:lnTo>
                    <a:pt x="42372" y="863199"/>
                  </a:lnTo>
                  <a:lnTo>
                    <a:pt x="49601" y="867702"/>
                  </a:lnTo>
                  <a:lnTo>
                    <a:pt x="67834" y="867702"/>
                  </a:lnTo>
                  <a:lnTo>
                    <a:pt x="57653" y="865193"/>
                  </a:lnTo>
                  <a:lnTo>
                    <a:pt x="49887" y="859745"/>
                  </a:lnTo>
                  <a:lnTo>
                    <a:pt x="44985" y="851592"/>
                  </a:lnTo>
                  <a:lnTo>
                    <a:pt x="43394" y="840968"/>
                  </a:lnTo>
                  <a:close/>
                </a:path>
                <a:path w="135890" h="1241425">
                  <a:moveTo>
                    <a:pt x="72802" y="783729"/>
                  </a:moveTo>
                  <a:lnTo>
                    <a:pt x="64025" y="783729"/>
                  </a:lnTo>
                  <a:lnTo>
                    <a:pt x="64079" y="808609"/>
                  </a:lnTo>
                  <a:lnTo>
                    <a:pt x="65582" y="819942"/>
                  </a:lnTo>
                  <a:lnTo>
                    <a:pt x="69866" y="828695"/>
                  </a:lnTo>
                  <a:lnTo>
                    <a:pt x="76567" y="834164"/>
                  </a:lnTo>
                  <a:lnTo>
                    <a:pt x="85380" y="836053"/>
                  </a:lnTo>
                  <a:lnTo>
                    <a:pt x="94251" y="834266"/>
                  </a:lnTo>
                  <a:lnTo>
                    <a:pt x="101383" y="829178"/>
                  </a:lnTo>
                  <a:lnTo>
                    <a:pt x="103443" y="825715"/>
                  </a:lnTo>
                  <a:lnTo>
                    <a:pt x="76603" y="825715"/>
                  </a:lnTo>
                  <a:lnTo>
                    <a:pt x="72802" y="819226"/>
                  </a:lnTo>
                  <a:lnTo>
                    <a:pt x="72802" y="783729"/>
                  </a:lnTo>
                  <a:close/>
                </a:path>
                <a:path w="135890" h="1241425">
                  <a:moveTo>
                    <a:pt x="107416" y="772706"/>
                  </a:moveTo>
                  <a:lnTo>
                    <a:pt x="58219" y="772871"/>
                  </a:lnTo>
                  <a:lnTo>
                    <a:pt x="32655" y="801560"/>
                  </a:lnTo>
                  <a:lnTo>
                    <a:pt x="33330" y="810310"/>
                  </a:lnTo>
                  <a:lnTo>
                    <a:pt x="35289" y="817900"/>
                  </a:lnTo>
                  <a:lnTo>
                    <a:pt x="38436" y="824911"/>
                  </a:lnTo>
                  <a:lnTo>
                    <a:pt x="42670" y="831926"/>
                  </a:lnTo>
                  <a:lnTo>
                    <a:pt x="50443" y="827277"/>
                  </a:lnTo>
                  <a:lnTo>
                    <a:pt x="44952" y="819505"/>
                  </a:lnTo>
                  <a:lnTo>
                    <a:pt x="41828" y="811860"/>
                  </a:lnTo>
                  <a:lnTo>
                    <a:pt x="41828" y="803681"/>
                  </a:lnTo>
                  <a:lnTo>
                    <a:pt x="43038" y="795018"/>
                  </a:lnTo>
                  <a:lnTo>
                    <a:pt x="46516" y="788776"/>
                  </a:lnTo>
                  <a:lnTo>
                    <a:pt x="52038" y="784998"/>
                  </a:lnTo>
                  <a:lnTo>
                    <a:pt x="59377" y="783729"/>
                  </a:lnTo>
                  <a:lnTo>
                    <a:pt x="72802" y="783729"/>
                  </a:lnTo>
                  <a:lnTo>
                    <a:pt x="95996" y="783602"/>
                  </a:lnTo>
                  <a:lnTo>
                    <a:pt x="95839" y="783450"/>
                  </a:lnTo>
                  <a:lnTo>
                    <a:pt x="107416" y="783450"/>
                  </a:lnTo>
                  <a:lnTo>
                    <a:pt x="107416" y="772706"/>
                  </a:lnTo>
                  <a:close/>
                </a:path>
                <a:path w="135890" h="1241425">
                  <a:moveTo>
                    <a:pt x="95996" y="783602"/>
                  </a:moveTo>
                  <a:lnTo>
                    <a:pt x="81813" y="783602"/>
                  </a:lnTo>
                  <a:lnTo>
                    <a:pt x="88923" y="786924"/>
                  </a:lnTo>
                  <a:lnTo>
                    <a:pt x="94210" y="792438"/>
                  </a:lnTo>
                  <a:lnTo>
                    <a:pt x="97507" y="799786"/>
                  </a:lnTo>
                  <a:lnTo>
                    <a:pt x="98591" y="808202"/>
                  </a:lnTo>
                  <a:lnTo>
                    <a:pt x="98643" y="819061"/>
                  </a:lnTo>
                  <a:lnTo>
                    <a:pt x="93153" y="825715"/>
                  </a:lnTo>
                  <a:lnTo>
                    <a:pt x="103443" y="825715"/>
                  </a:lnTo>
                  <a:lnTo>
                    <a:pt x="106133" y="821196"/>
                  </a:lnTo>
                  <a:lnTo>
                    <a:pt x="107859" y="810729"/>
                  </a:lnTo>
                  <a:lnTo>
                    <a:pt x="107114" y="802302"/>
                  </a:lnTo>
                  <a:lnTo>
                    <a:pt x="104869" y="794870"/>
                  </a:lnTo>
                  <a:lnTo>
                    <a:pt x="101114" y="788548"/>
                  </a:lnTo>
                  <a:lnTo>
                    <a:pt x="95996" y="783602"/>
                  </a:lnTo>
                  <a:close/>
                </a:path>
                <a:path w="135890" h="1241425">
                  <a:moveTo>
                    <a:pt x="103923" y="713054"/>
                  </a:moveTo>
                  <a:lnTo>
                    <a:pt x="87904" y="713054"/>
                  </a:lnTo>
                  <a:lnTo>
                    <a:pt x="95399" y="713168"/>
                  </a:lnTo>
                  <a:lnTo>
                    <a:pt x="98802" y="720267"/>
                  </a:lnTo>
                  <a:lnTo>
                    <a:pt x="89308" y="753757"/>
                  </a:lnTo>
                  <a:lnTo>
                    <a:pt x="97401" y="758012"/>
                  </a:lnTo>
                  <a:lnTo>
                    <a:pt x="101890" y="752045"/>
                  </a:lnTo>
                  <a:lnTo>
                    <a:pt x="105168" y="745043"/>
                  </a:lnTo>
                  <a:lnTo>
                    <a:pt x="107177" y="737382"/>
                  </a:lnTo>
                  <a:lnTo>
                    <a:pt x="107859" y="729437"/>
                  </a:lnTo>
                  <a:lnTo>
                    <a:pt x="106612" y="719157"/>
                  </a:lnTo>
                  <a:lnTo>
                    <a:pt x="103923" y="713054"/>
                  </a:lnTo>
                  <a:close/>
                </a:path>
                <a:path w="135890" h="1241425">
                  <a:moveTo>
                    <a:pt x="39307" y="704557"/>
                  </a:moveTo>
                  <a:lnTo>
                    <a:pt x="35178" y="710806"/>
                  </a:lnTo>
                  <a:lnTo>
                    <a:pt x="32577" y="719157"/>
                  </a:lnTo>
                  <a:lnTo>
                    <a:pt x="32583" y="729043"/>
                  </a:lnTo>
                  <a:lnTo>
                    <a:pt x="33669" y="738091"/>
                  </a:lnTo>
                  <a:lnTo>
                    <a:pt x="37308" y="746352"/>
                  </a:lnTo>
                  <a:lnTo>
                    <a:pt x="43599" y="752067"/>
                  </a:lnTo>
                  <a:lnTo>
                    <a:pt x="52725" y="754202"/>
                  </a:lnTo>
                  <a:lnTo>
                    <a:pt x="66769" y="747758"/>
                  </a:lnTo>
                  <a:lnTo>
                    <a:pt x="68656" y="743699"/>
                  </a:lnTo>
                  <a:lnTo>
                    <a:pt x="44794" y="743699"/>
                  </a:lnTo>
                  <a:lnTo>
                    <a:pt x="41832" y="737382"/>
                  </a:lnTo>
                  <a:lnTo>
                    <a:pt x="41828" y="722109"/>
                  </a:lnTo>
                  <a:lnTo>
                    <a:pt x="44114" y="714616"/>
                  </a:lnTo>
                  <a:lnTo>
                    <a:pt x="47757" y="708812"/>
                  </a:lnTo>
                  <a:lnTo>
                    <a:pt x="39307" y="704557"/>
                  </a:lnTo>
                  <a:close/>
                </a:path>
                <a:path w="135890" h="1241425">
                  <a:moveTo>
                    <a:pt x="86781" y="702157"/>
                  </a:moveTo>
                  <a:lnTo>
                    <a:pt x="72417" y="708648"/>
                  </a:lnTo>
                  <a:lnTo>
                    <a:pt x="65609" y="722928"/>
                  </a:lnTo>
                  <a:lnTo>
                    <a:pt x="60663" y="737208"/>
                  </a:lnTo>
                  <a:lnTo>
                    <a:pt x="51887" y="743699"/>
                  </a:lnTo>
                  <a:lnTo>
                    <a:pt x="68656" y="743699"/>
                  </a:lnTo>
                  <a:lnTo>
                    <a:pt x="73395" y="733504"/>
                  </a:lnTo>
                  <a:lnTo>
                    <a:pt x="78481" y="719312"/>
                  </a:lnTo>
                  <a:lnTo>
                    <a:pt x="87904" y="713054"/>
                  </a:lnTo>
                  <a:lnTo>
                    <a:pt x="103923" y="713054"/>
                  </a:lnTo>
                  <a:lnTo>
                    <a:pt x="102776" y="710449"/>
                  </a:lnTo>
                  <a:lnTo>
                    <a:pt x="96212" y="704414"/>
                  </a:lnTo>
                  <a:lnTo>
                    <a:pt x="86781" y="702157"/>
                  </a:lnTo>
                  <a:close/>
                </a:path>
                <a:path w="135890" h="1241425">
                  <a:moveTo>
                    <a:pt x="42551" y="563245"/>
                  </a:moveTo>
                  <a:lnTo>
                    <a:pt x="28034" y="565862"/>
                  </a:lnTo>
                  <a:lnTo>
                    <a:pt x="17349" y="573487"/>
                  </a:lnTo>
                  <a:lnTo>
                    <a:pt x="10752" y="585779"/>
                  </a:lnTo>
                  <a:lnTo>
                    <a:pt x="8496" y="602399"/>
                  </a:lnTo>
                  <a:lnTo>
                    <a:pt x="8496" y="642975"/>
                  </a:lnTo>
                  <a:lnTo>
                    <a:pt x="107416" y="642975"/>
                  </a:lnTo>
                  <a:lnTo>
                    <a:pt x="107416" y="624027"/>
                  </a:lnTo>
                  <a:lnTo>
                    <a:pt x="25001" y="624027"/>
                  </a:lnTo>
                  <a:lnTo>
                    <a:pt x="25118" y="602399"/>
                  </a:lnTo>
                  <a:lnTo>
                    <a:pt x="26118" y="593959"/>
                  </a:lnTo>
                  <a:lnTo>
                    <a:pt x="29488" y="586995"/>
                  </a:lnTo>
                  <a:lnTo>
                    <a:pt x="35142" y="582681"/>
                  </a:lnTo>
                  <a:lnTo>
                    <a:pt x="43110" y="581202"/>
                  </a:lnTo>
                  <a:lnTo>
                    <a:pt x="73280" y="581202"/>
                  </a:lnTo>
                  <a:lnTo>
                    <a:pt x="68894" y="573487"/>
                  </a:lnTo>
                  <a:lnTo>
                    <a:pt x="57668" y="565862"/>
                  </a:lnTo>
                  <a:lnTo>
                    <a:pt x="42551" y="563245"/>
                  </a:lnTo>
                  <a:close/>
                </a:path>
                <a:path w="135890" h="1241425">
                  <a:moveTo>
                    <a:pt x="73280" y="581202"/>
                  </a:moveTo>
                  <a:lnTo>
                    <a:pt x="43110" y="581202"/>
                  </a:lnTo>
                  <a:lnTo>
                    <a:pt x="51241" y="582681"/>
                  </a:lnTo>
                  <a:lnTo>
                    <a:pt x="57022" y="586995"/>
                  </a:lnTo>
                  <a:lnTo>
                    <a:pt x="60474" y="593959"/>
                  </a:lnTo>
                  <a:lnTo>
                    <a:pt x="61500" y="602399"/>
                  </a:lnTo>
                  <a:lnTo>
                    <a:pt x="61620" y="624027"/>
                  </a:lnTo>
                  <a:lnTo>
                    <a:pt x="78289" y="624027"/>
                  </a:lnTo>
                  <a:lnTo>
                    <a:pt x="78289" y="602399"/>
                  </a:lnTo>
                  <a:lnTo>
                    <a:pt x="75882" y="585779"/>
                  </a:lnTo>
                  <a:lnTo>
                    <a:pt x="73280" y="581202"/>
                  </a:lnTo>
                  <a:close/>
                </a:path>
                <a:path w="135890" h="1241425">
                  <a:moveTo>
                    <a:pt x="107416" y="529907"/>
                  </a:moveTo>
                  <a:lnTo>
                    <a:pt x="31813" y="529907"/>
                  </a:lnTo>
                  <a:lnTo>
                    <a:pt x="31813" y="548259"/>
                  </a:lnTo>
                  <a:lnTo>
                    <a:pt x="107416" y="548259"/>
                  </a:lnTo>
                  <a:lnTo>
                    <a:pt x="107416" y="529907"/>
                  </a:lnTo>
                  <a:close/>
                </a:path>
                <a:path w="135890" h="1241425">
                  <a:moveTo>
                    <a:pt x="48881" y="504190"/>
                  </a:moveTo>
                  <a:lnTo>
                    <a:pt x="31093" y="504190"/>
                  </a:lnTo>
                  <a:lnTo>
                    <a:pt x="32153" y="512426"/>
                  </a:lnTo>
                  <a:lnTo>
                    <a:pt x="35073" y="519525"/>
                  </a:lnTo>
                  <a:lnTo>
                    <a:pt x="39819" y="525385"/>
                  </a:lnTo>
                  <a:lnTo>
                    <a:pt x="46357" y="529907"/>
                  </a:lnTo>
                  <a:lnTo>
                    <a:pt x="70958" y="529907"/>
                  </a:lnTo>
                  <a:lnTo>
                    <a:pt x="61592" y="528132"/>
                  </a:lnTo>
                  <a:lnTo>
                    <a:pt x="54420" y="523030"/>
                  </a:lnTo>
                  <a:lnTo>
                    <a:pt x="49997" y="514937"/>
                  </a:lnTo>
                  <a:lnTo>
                    <a:pt x="48881" y="504190"/>
                  </a:lnTo>
                  <a:close/>
                </a:path>
                <a:path w="135890" h="1241425">
                  <a:moveTo>
                    <a:pt x="76046" y="423583"/>
                  </a:moveTo>
                  <a:lnTo>
                    <a:pt x="57469" y="424740"/>
                  </a:lnTo>
                  <a:lnTo>
                    <a:pt x="43357" y="431039"/>
                  </a:lnTo>
                  <a:lnTo>
                    <a:pt x="34390" y="442665"/>
                  </a:lnTo>
                  <a:lnTo>
                    <a:pt x="31250" y="459803"/>
                  </a:lnTo>
                  <a:lnTo>
                    <a:pt x="34039" y="475337"/>
                  </a:lnTo>
                  <a:lnTo>
                    <a:pt x="41903" y="487484"/>
                  </a:lnTo>
                  <a:lnTo>
                    <a:pt x="54086" y="495395"/>
                  </a:lnTo>
                  <a:lnTo>
                    <a:pt x="69836" y="498221"/>
                  </a:lnTo>
                  <a:lnTo>
                    <a:pt x="85422" y="495449"/>
                  </a:lnTo>
                  <a:lnTo>
                    <a:pt x="97523" y="487591"/>
                  </a:lnTo>
                  <a:lnTo>
                    <a:pt x="102481" y="479831"/>
                  </a:lnTo>
                  <a:lnTo>
                    <a:pt x="63745" y="479831"/>
                  </a:lnTo>
                  <a:lnTo>
                    <a:pt x="56180" y="477495"/>
                  </a:lnTo>
                  <a:lnTo>
                    <a:pt x="50437" y="473187"/>
                  </a:lnTo>
                  <a:lnTo>
                    <a:pt x="46790" y="467153"/>
                  </a:lnTo>
                  <a:lnTo>
                    <a:pt x="45542" y="459803"/>
                  </a:lnTo>
                  <a:lnTo>
                    <a:pt x="45559" y="459359"/>
                  </a:lnTo>
                  <a:lnTo>
                    <a:pt x="46790" y="451838"/>
                  </a:lnTo>
                  <a:lnTo>
                    <a:pt x="50437" y="445817"/>
                  </a:lnTo>
                  <a:lnTo>
                    <a:pt x="56180" y="441868"/>
                  </a:lnTo>
                  <a:lnTo>
                    <a:pt x="63745" y="440283"/>
                  </a:lnTo>
                  <a:lnTo>
                    <a:pt x="76046" y="440283"/>
                  </a:lnTo>
                  <a:lnTo>
                    <a:pt x="76046" y="423583"/>
                  </a:lnTo>
                  <a:close/>
                </a:path>
                <a:path w="135890" h="1241425">
                  <a:moveTo>
                    <a:pt x="76046" y="440283"/>
                  </a:moveTo>
                  <a:lnTo>
                    <a:pt x="63745" y="440283"/>
                  </a:lnTo>
                  <a:lnTo>
                    <a:pt x="63745" y="479831"/>
                  </a:lnTo>
                  <a:lnTo>
                    <a:pt x="102481" y="479831"/>
                  </a:lnTo>
                  <a:lnTo>
                    <a:pt x="102740" y="479425"/>
                  </a:lnTo>
                  <a:lnTo>
                    <a:pt x="76046" y="479425"/>
                  </a:lnTo>
                  <a:lnTo>
                    <a:pt x="76046" y="440283"/>
                  </a:lnTo>
                  <a:close/>
                </a:path>
                <a:path w="135890" h="1241425">
                  <a:moveTo>
                    <a:pt x="95115" y="427545"/>
                  </a:moveTo>
                  <a:lnTo>
                    <a:pt x="84819" y="437438"/>
                  </a:lnTo>
                  <a:lnTo>
                    <a:pt x="90309" y="442810"/>
                  </a:lnTo>
                  <a:lnTo>
                    <a:pt x="93191" y="449826"/>
                  </a:lnTo>
                  <a:lnTo>
                    <a:pt x="76046" y="479425"/>
                  </a:lnTo>
                  <a:lnTo>
                    <a:pt x="102740" y="479425"/>
                  </a:lnTo>
                  <a:lnTo>
                    <a:pt x="105356" y="475332"/>
                  </a:lnTo>
                  <a:lnTo>
                    <a:pt x="108140" y="459359"/>
                  </a:lnTo>
                  <a:lnTo>
                    <a:pt x="107260" y="449826"/>
                  </a:lnTo>
                  <a:lnTo>
                    <a:pt x="104708" y="441271"/>
                  </a:lnTo>
                  <a:lnTo>
                    <a:pt x="100616" y="433805"/>
                  </a:lnTo>
                  <a:lnTo>
                    <a:pt x="95115" y="427545"/>
                  </a:lnTo>
                  <a:close/>
                </a:path>
                <a:path w="135890" h="1241425">
                  <a:moveTo>
                    <a:pt x="107416" y="389280"/>
                  </a:moveTo>
                  <a:lnTo>
                    <a:pt x="31813" y="389280"/>
                  </a:lnTo>
                  <a:lnTo>
                    <a:pt x="31813" y="407631"/>
                  </a:lnTo>
                  <a:lnTo>
                    <a:pt x="107416" y="407631"/>
                  </a:lnTo>
                  <a:lnTo>
                    <a:pt x="107416" y="389280"/>
                  </a:lnTo>
                  <a:close/>
                </a:path>
                <a:path w="135890" h="1241425">
                  <a:moveTo>
                    <a:pt x="107416" y="280987"/>
                  </a:moveTo>
                  <a:lnTo>
                    <a:pt x="60220" y="280987"/>
                  </a:lnTo>
                  <a:lnTo>
                    <a:pt x="48096" y="282887"/>
                  </a:lnTo>
                  <a:lnTo>
                    <a:pt x="38925" y="288351"/>
                  </a:lnTo>
                  <a:lnTo>
                    <a:pt x="33120" y="297023"/>
                  </a:lnTo>
                  <a:lnTo>
                    <a:pt x="31093" y="308546"/>
                  </a:lnTo>
                  <a:lnTo>
                    <a:pt x="32259" y="317858"/>
                  </a:lnTo>
                  <a:lnTo>
                    <a:pt x="35594" y="325750"/>
                  </a:lnTo>
                  <a:lnTo>
                    <a:pt x="41205" y="332072"/>
                  </a:lnTo>
                  <a:lnTo>
                    <a:pt x="49201" y="336676"/>
                  </a:lnTo>
                  <a:lnTo>
                    <a:pt x="41537" y="340358"/>
                  </a:lnTo>
                  <a:lnTo>
                    <a:pt x="35850" y="346024"/>
                  </a:lnTo>
                  <a:lnTo>
                    <a:pt x="32311" y="353518"/>
                  </a:lnTo>
                  <a:lnTo>
                    <a:pt x="31093" y="362686"/>
                  </a:lnTo>
                  <a:lnTo>
                    <a:pt x="32043" y="371172"/>
                  </a:lnTo>
                  <a:lnTo>
                    <a:pt x="34732" y="378521"/>
                  </a:lnTo>
                  <a:lnTo>
                    <a:pt x="39278" y="384601"/>
                  </a:lnTo>
                  <a:lnTo>
                    <a:pt x="45794" y="389280"/>
                  </a:lnTo>
                  <a:lnTo>
                    <a:pt x="70116" y="389280"/>
                  </a:lnTo>
                  <a:lnTo>
                    <a:pt x="61583" y="387965"/>
                  </a:lnTo>
                  <a:lnTo>
                    <a:pt x="54770" y="384171"/>
                  </a:lnTo>
                  <a:lnTo>
                    <a:pt x="50181" y="378125"/>
                  </a:lnTo>
                  <a:lnTo>
                    <a:pt x="48318" y="370052"/>
                  </a:lnTo>
                  <a:lnTo>
                    <a:pt x="48318" y="359879"/>
                  </a:lnTo>
                  <a:lnTo>
                    <a:pt x="54852" y="353656"/>
                  </a:lnTo>
                  <a:lnTo>
                    <a:pt x="107416" y="353656"/>
                  </a:lnTo>
                  <a:lnTo>
                    <a:pt x="107416" y="335114"/>
                  </a:lnTo>
                  <a:lnTo>
                    <a:pt x="70116" y="335114"/>
                  </a:lnTo>
                  <a:lnTo>
                    <a:pt x="61583" y="333807"/>
                  </a:lnTo>
                  <a:lnTo>
                    <a:pt x="54770" y="330039"/>
                  </a:lnTo>
                  <a:lnTo>
                    <a:pt x="50181" y="324040"/>
                  </a:lnTo>
                  <a:lnTo>
                    <a:pt x="48318" y="316039"/>
                  </a:lnTo>
                  <a:lnTo>
                    <a:pt x="48318" y="305866"/>
                  </a:lnTo>
                  <a:lnTo>
                    <a:pt x="54852" y="299491"/>
                  </a:lnTo>
                  <a:lnTo>
                    <a:pt x="107416" y="299491"/>
                  </a:lnTo>
                  <a:lnTo>
                    <a:pt x="107416" y="280987"/>
                  </a:lnTo>
                  <a:close/>
                </a:path>
                <a:path w="135890" h="1241425">
                  <a:moveTo>
                    <a:pt x="16106" y="241439"/>
                  </a:moveTo>
                  <a:lnTo>
                    <a:pt x="4248" y="241439"/>
                  </a:lnTo>
                  <a:lnTo>
                    <a:pt x="0" y="245529"/>
                  </a:lnTo>
                  <a:lnTo>
                    <a:pt x="0" y="257149"/>
                  </a:lnTo>
                  <a:lnTo>
                    <a:pt x="4248" y="261226"/>
                  </a:lnTo>
                  <a:lnTo>
                    <a:pt x="16106" y="261226"/>
                  </a:lnTo>
                  <a:lnTo>
                    <a:pt x="20354" y="257149"/>
                  </a:lnTo>
                  <a:lnTo>
                    <a:pt x="20354" y="245529"/>
                  </a:lnTo>
                  <a:lnTo>
                    <a:pt x="16106" y="241439"/>
                  </a:lnTo>
                  <a:close/>
                </a:path>
                <a:path w="135890" h="1241425">
                  <a:moveTo>
                    <a:pt x="107416" y="242163"/>
                  </a:moveTo>
                  <a:lnTo>
                    <a:pt x="31813" y="242163"/>
                  </a:lnTo>
                  <a:lnTo>
                    <a:pt x="31813" y="260515"/>
                  </a:lnTo>
                  <a:lnTo>
                    <a:pt x="107416" y="260515"/>
                  </a:lnTo>
                  <a:lnTo>
                    <a:pt x="107416" y="242163"/>
                  </a:lnTo>
                  <a:close/>
                </a:path>
                <a:path w="135890" h="1241425">
                  <a:moveTo>
                    <a:pt x="93433" y="168084"/>
                  </a:moveTo>
                  <a:lnTo>
                    <a:pt x="69115" y="168084"/>
                  </a:lnTo>
                  <a:lnTo>
                    <a:pt x="77593" y="169371"/>
                  </a:lnTo>
                  <a:lnTo>
                    <a:pt x="84424" y="173091"/>
                  </a:lnTo>
                  <a:lnTo>
                    <a:pt x="89009" y="179035"/>
                  </a:lnTo>
                  <a:lnTo>
                    <a:pt x="90751" y="186994"/>
                  </a:lnTo>
                  <a:lnTo>
                    <a:pt x="90751" y="197167"/>
                  </a:lnTo>
                  <a:lnTo>
                    <a:pt x="84380" y="203250"/>
                  </a:lnTo>
                  <a:lnTo>
                    <a:pt x="31813" y="203250"/>
                  </a:lnTo>
                  <a:lnTo>
                    <a:pt x="31813" y="221767"/>
                  </a:lnTo>
                  <a:lnTo>
                    <a:pt x="79131" y="221767"/>
                  </a:lnTo>
                  <a:lnTo>
                    <a:pt x="91184" y="219867"/>
                  </a:lnTo>
                  <a:lnTo>
                    <a:pt x="100320" y="214417"/>
                  </a:lnTo>
                  <a:lnTo>
                    <a:pt x="106114" y="205790"/>
                  </a:lnTo>
                  <a:lnTo>
                    <a:pt x="108140" y="194360"/>
                  </a:lnTo>
                  <a:lnTo>
                    <a:pt x="107250" y="185918"/>
                  </a:lnTo>
                  <a:lnTo>
                    <a:pt x="104542" y="178669"/>
                  </a:lnTo>
                  <a:lnTo>
                    <a:pt x="99956" y="172697"/>
                  </a:lnTo>
                  <a:lnTo>
                    <a:pt x="93433" y="168084"/>
                  </a:lnTo>
                  <a:close/>
                </a:path>
                <a:path w="135890" h="1241425">
                  <a:moveTo>
                    <a:pt x="107416" y="149567"/>
                  </a:moveTo>
                  <a:lnTo>
                    <a:pt x="31813" y="149567"/>
                  </a:lnTo>
                  <a:lnTo>
                    <a:pt x="31813" y="168084"/>
                  </a:lnTo>
                  <a:lnTo>
                    <a:pt x="107416" y="168084"/>
                  </a:lnTo>
                  <a:lnTo>
                    <a:pt x="107416" y="149567"/>
                  </a:lnTo>
                  <a:close/>
                </a:path>
                <a:path w="135890" h="1241425">
                  <a:moveTo>
                    <a:pt x="107416" y="108305"/>
                  </a:moveTo>
                  <a:lnTo>
                    <a:pt x="31813" y="108305"/>
                  </a:lnTo>
                  <a:lnTo>
                    <a:pt x="31813" y="126644"/>
                  </a:lnTo>
                  <a:lnTo>
                    <a:pt x="107416" y="126644"/>
                  </a:lnTo>
                  <a:lnTo>
                    <a:pt x="107416" y="108305"/>
                  </a:lnTo>
                  <a:close/>
                </a:path>
                <a:path w="135890" h="1241425">
                  <a:moveTo>
                    <a:pt x="107416" y="0"/>
                  </a:moveTo>
                  <a:lnTo>
                    <a:pt x="60220" y="0"/>
                  </a:lnTo>
                  <a:lnTo>
                    <a:pt x="48096" y="1902"/>
                  </a:lnTo>
                  <a:lnTo>
                    <a:pt x="38925" y="7370"/>
                  </a:lnTo>
                  <a:lnTo>
                    <a:pt x="33120" y="16046"/>
                  </a:lnTo>
                  <a:lnTo>
                    <a:pt x="31093" y="27571"/>
                  </a:lnTo>
                  <a:lnTo>
                    <a:pt x="32259" y="36881"/>
                  </a:lnTo>
                  <a:lnTo>
                    <a:pt x="35594" y="44769"/>
                  </a:lnTo>
                  <a:lnTo>
                    <a:pt x="41205" y="51087"/>
                  </a:lnTo>
                  <a:lnTo>
                    <a:pt x="49201" y="55689"/>
                  </a:lnTo>
                  <a:lnTo>
                    <a:pt x="41537" y="59376"/>
                  </a:lnTo>
                  <a:lnTo>
                    <a:pt x="35850" y="65041"/>
                  </a:lnTo>
                  <a:lnTo>
                    <a:pt x="32311" y="72532"/>
                  </a:lnTo>
                  <a:lnTo>
                    <a:pt x="31093" y="81699"/>
                  </a:lnTo>
                  <a:lnTo>
                    <a:pt x="32043" y="90185"/>
                  </a:lnTo>
                  <a:lnTo>
                    <a:pt x="34732" y="97536"/>
                  </a:lnTo>
                  <a:lnTo>
                    <a:pt x="39278" y="103619"/>
                  </a:lnTo>
                  <a:lnTo>
                    <a:pt x="45794" y="108305"/>
                  </a:lnTo>
                  <a:lnTo>
                    <a:pt x="70116" y="108305"/>
                  </a:lnTo>
                  <a:lnTo>
                    <a:pt x="61583" y="106990"/>
                  </a:lnTo>
                  <a:lnTo>
                    <a:pt x="54770" y="103195"/>
                  </a:lnTo>
                  <a:lnTo>
                    <a:pt x="50181" y="97145"/>
                  </a:lnTo>
                  <a:lnTo>
                    <a:pt x="48318" y="89065"/>
                  </a:lnTo>
                  <a:lnTo>
                    <a:pt x="48318" y="78892"/>
                  </a:lnTo>
                  <a:lnTo>
                    <a:pt x="54852" y="72682"/>
                  </a:lnTo>
                  <a:lnTo>
                    <a:pt x="107416" y="72682"/>
                  </a:lnTo>
                  <a:lnTo>
                    <a:pt x="107416" y="54127"/>
                  </a:lnTo>
                  <a:lnTo>
                    <a:pt x="70116" y="54127"/>
                  </a:lnTo>
                  <a:lnTo>
                    <a:pt x="61583" y="52822"/>
                  </a:lnTo>
                  <a:lnTo>
                    <a:pt x="54770" y="49058"/>
                  </a:lnTo>
                  <a:lnTo>
                    <a:pt x="50181" y="43063"/>
                  </a:lnTo>
                  <a:lnTo>
                    <a:pt x="48318" y="35064"/>
                  </a:lnTo>
                  <a:lnTo>
                    <a:pt x="48318" y="24879"/>
                  </a:lnTo>
                  <a:lnTo>
                    <a:pt x="54852" y="18516"/>
                  </a:lnTo>
                  <a:lnTo>
                    <a:pt x="107416" y="18516"/>
                  </a:lnTo>
                  <a:lnTo>
                    <a:pt x="107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132677" y="2094763"/>
            <a:ext cx="824103" cy="248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78087" y="1405267"/>
            <a:ext cx="4268470" cy="605155"/>
          </a:xfrm>
          <a:custGeom>
            <a:avLst/>
            <a:gdLst/>
            <a:ahLst/>
            <a:cxnLst/>
            <a:rect l="l" t="t" r="r" b="b"/>
            <a:pathLst>
              <a:path w="4268470" h="605155">
                <a:moveTo>
                  <a:pt x="377367" y="10477"/>
                </a:moveTo>
                <a:lnTo>
                  <a:pt x="258825" y="10477"/>
                </a:lnTo>
                <a:lnTo>
                  <a:pt x="0" y="594029"/>
                </a:lnTo>
                <a:lnTo>
                  <a:pt x="123494" y="594029"/>
                </a:lnTo>
                <a:lnTo>
                  <a:pt x="170345" y="490105"/>
                </a:lnTo>
                <a:lnTo>
                  <a:pt x="589880" y="490105"/>
                </a:lnTo>
                <a:lnTo>
                  <a:pt x="542860" y="383984"/>
                </a:lnTo>
                <a:lnTo>
                  <a:pt x="215011" y="383984"/>
                </a:lnTo>
                <a:lnTo>
                  <a:pt x="310375" y="130098"/>
                </a:lnTo>
                <a:lnTo>
                  <a:pt x="430369" y="130098"/>
                </a:lnTo>
                <a:lnTo>
                  <a:pt x="377367" y="10477"/>
                </a:lnTo>
                <a:close/>
              </a:path>
              <a:path w="4268470" h="605155">
                <a:moveTo>
                  <a:pt x="589880" y="490105"/>
                </a:moveTo>
                <a:lnTo>
                  <a:pt x="462813" y="490105"/>
                </a:lnTo>
                <a:lnTo>
                  <a:pt x="510501" y="594029"/>
                </a:lnTo>
                <a:lnTo>
                  <a:pt x="635927" y="594029"/>
                </a:lnTo>
                <a:lnTo>
                  <a:pt x="589880" y="490105"/>
                </a:lnTo>
                <a:close/>
              </a:path>
              <a:path w="4268470" h="605155">
                <a:moveTo>
                  <a:pt x="430369" y="130098"/>
                </a:moveTo>
                <a:lnTo>
                  <a:pt x="318922" y="130098"/>
                </a:lnTo>
                <a:lnTo>
                  <a:pt x="419265" y="383984"/>
                </a:lnTo>
                <a:lnTo>
                  <a:pt x="542860" y="383984"/>
                </a:lnTo>
                <a:lnTo>
                  <a:pt x="430369" y="130098"/>
                </a:lnTo>
                <a:close/>
              </a:path>
              <a:path w="4268470" h="605155">
                <a:moveTo>
                  <a:pt x="943546" y="10477"/>
                </a:moveTo>
                <a:lnTo>
                  <a:pt x="708964" y="10477"/>
                </a:lnTo>
                <a:lnTo>
                  <a:pt x="708964" y="594029"/>
                </a:lnTo>
                <a:lnTo>
                  <a:pt x="943546" y="594029"/>
                </a:lnTo>
                <a:lnTo>
                  <a:pt x="997107" y="590593"/>
                </a:lnTo>
                <a:lnTo>
                  <a:pt x="1045893" y="580567"/>
                </a:lnTo>
                <a:lnTo>
                  <a:pt x="1089757" y="564375"/>
                </a:lnTo>
                <a:lnTo>
                  <a:pt x="1128554" y="542441"/>
                </a:lnTo>
                <a:lnTo>
                  <a:pt x="1162138" y="515188"/>
                </a:lnTo>
                <a:lnTo>
                  <a:pt x="1184939" y="489000"/>
                </a:lnTo>
                <a:lnTo>
                  <a:pt x="822820" y="489000"/>
                </a:lnTo>
                <a:lnTo>
                  <a:pt x="822820" y="116598"/>
                </a:lnTo>
                <a:lnTo>
                  <a:pt x="1184620" y="116598"/>
                </a:lnTo>
                <a:lnTo>
                  <a:pt x="1172057" y="100888"/>
                </a:lnTo>
                <a:lnTo>
                  <a:pt x="1136942" y="69467"/>
                </a:lnTo>
                <a:lnTo>
                  <a:pt x="1096864" y="44292"/>
                </a:lnTo>
                <a:lnTo>
                  <a:pt x="1051493" y="25788"/>
                </a:lnTo>
                <a:lnTo>
                  <a:pt x="1000497" y="14375"/>
                </a:lnTo>
                <a:lnTo>
                  <a:pt x="943546" y="10477"/>
                </a:lnTo>
                <a:close/>
              </a:path>
              <a:path w="4268470" h="605155">
                <a:moveTo>
                  <a:pt x="1184620" y="116598"/>
                </a:moveTo>
                <a:lnTo>
                  <a:pt x="939419" y="116598"/>
                </a:lnTo>
                <a:lnTo>
                  <a:pt x="986900" y="120285"/>
                </a:lnTo>
                <a:lnTo>
                  <a:pt x="1026317" y="130794"/>
                </a:lnTo>
                <a:lnTo>
                  <a:pt x="1085507" y="168973"/>
                </a:lnTo>
                <a:lnTo>
                  <a:pt x="1121756" y="226579"/>
                </a:lnTo>
                <a:lnTo>
                  <a:pt x="1134021" y="302387"/>
                </a:lnTo>
                <a:lnTo>
                  <a:pt x="1130907" y="343042"/>
                </a:lnTo>
                <a:lnTo>
                  <a:pt x="1105763" y="410923"/>
                </a:lnTo>
                <a:lnTo>
                  <a:pt x="1057721" y="459114"/>
                </a:lnTo>
                <a:lnTo>
                  <a:pt x="986055" y="485344"/>
                </a:lnTo>
                <a:lnTo>
                  <a:pt x="939419" y="489000"/>
                </a:lnTo>
                <a:lnTo>
                  <a:pt x="1184939" y="489000"/>
                </a:lnTo>
                <a:lnTo>
                  <a:pt x="1216574" y="441549"/>
                </a:lnTo>
                <a:lnTo>
                  <a:pt x="1234659" y="398446"/>
                </a:lnTo>
                <a:lnTo>
                  <a:pt x="1245918" y="351878"/>
                </a:lnTo>
                <a:lnTo>
                  <a:pt x="1249794" y="302387"/>
                </a:lnTo>
                <a:lnTo>
                  <a:pt x="1244625" y="243497"/>
                </a:lnTo>
                <a:lnTo>
                  <a:pt x="1229533" y="189955"/>
                </a:lnTo>
                <a:lnTo>
                  <a:pt x="1205136" y="142254"/>
                </a:lnTo>
                <a:lnTo>
                  <a:pt x="1184620" y="116598"/>
                </a:lnTo>
                <a:close/>
              </a:path>
              <a:path w="4268470" h="605155">
                <a:moveTo>
                  <a:pt x="1383931" y="10477"/>
                </a:moveTo>
                <a:lnTo>
                  <a:pt x="1258506" y="10477"/>
                </a:lnTo>
                <a:lnTo>
                  <a:pt x="1489786" y="594029"/>
                </a:lnTo>
                <a:lnTo>
                  <a:pt x="1640560" y="594029"/>
                </a:lnTo>
                <a:lnTo>
                  <a:pt x="1686503" y="478243"/>
                </a:lnTo>
                <a:lnTo>
                  <a:pt x="1565592" y="478243"/>
                </a:lnTo>
                <a:lnTo>
                  <a:pt x="1383931" y="10477"/>
                </a:lnTo>
                <a:close/>
              </a:path>
              <a:path w="4268470" h="605155">
                <a:moveTo>
                  <a:pt x="2222119" y="10477"/>
                </a:moveTo>
                <a:lnTo>
                  <a:pt x="2103589" y="10477"/>
                </a:lnTo>
                <a:lnTo>
                  <a:pt x="1844763" y="594029"/>
                </a:lnTo>
                <a:lnTo>
                  <a:pt x="1968246" y="594029"/>
                </a:lnTo>
                <a:lnTo>
                  <a:pt x="2015109" y="490105"/>
                </a:lnTo>
                <a:lnTo>
                  <a:pt x="2434642" y="490105"/>
                </a:lnTo>
                <a:lnTo>
                  <a:pt x="2387619" y="383984"/>
                </a:lnTo>
                <a:lnTo>
                  <a:pt x="2059762" y="383984"/>
                </a:lnTo>
                <a:lnTo>
                  <a:pt x="2155139" y="130098"/>
                </a:lnTo>
                <a:lnTo>
                  <a:pt x="2275123" y="130098"/>
                </a:lnTo>
                <a:lnTo>
                  <a:pt x="2222119" y="10477"/>
                </a:lnTo>
                <a:close/>
              </a:path>
              <a:path w="4268470" h="605155">
                <a:moveTo>
                  <a:pt x="2434642" y="490105"/>
                </a:moveTo>
                <a:lnTo>
                  <a:pt x="2307577" y="490105"/>
                </a:lnTo>
                <a:lnTo>
                  <a:pt x="2355265" y="594029"/>
                </a:lnTo>
                <a:lnTo>
                  <a:pt x="2480691" y="594029"/>
                </a:lnTo>
                <a:lnTo>
                  <a:pt x="2434642" y="490105"/>
                </a:lnTo>
                <a:close/>
              </a:path>
              <a:path w="4268470" h="605155">
                <a:moveTo>
                  <a:pt x="1872107" y="10477"/>
                </a:moveTo>
                <a:lnTo>
                  <a:pt x="1750542" y="10477"/>
                </a:lnTo>
                <a:lnTo>
                  <a:pt x="1570545" y="478243"/>
                </a:lnTo>
                <a:lnTo>
                  <a:pt x="1686503" y="478243"/>
                </a:lnTo>
                <a:lnTo>
                  <a:pt x="1872107" y="10477"/>
                </a:lnTo>
                <a:close/>
              </a:path>
              <a:path w="4268470" h="605155">
                <a:moveTo>
                  <a:pt x="2275123" y="130098"/>
                </a:moveTo>
                <a:lnTo>
                  <a:pt x="2163686" y="130098"/>
                </a:lnTo>
                <a:lnTo>
                  <a:pt x="2264029" y="383984"/>
                </a:lnTo>
                <a:lnTo>
                  <a:pt x="2387619" y="383984"/>
                </a:lnTo>
                <a:lnTo>
                  <a:pt x="2275123" y="130098"/>
                </a:lnTo>
                <a:close/>
              </a:path>
              <a:path w="4268470" h="605155">
                <a:moveTo>
                  <a:pt x="2658757" y="10477"/>
                </a:moveTo>
                <a:lnTo>
                  <a:pt x="2553728" y="10477"/>
                </a:lnTo>
                <a:lnTo>
                  <a:pt x="2553728" y="594029"/>
                </a:lnTo>
                <a:lnTo>
                  <a:pt x="2668676" y="594029"/>
                </a:lnTo>
                <a:lnTo>
                  <a:pt x="2668676" y="199288"/>
                </a:lnTo>
                <a:lnTo>
                  <a:pt x="2812825" y="199288"/>
                </a:lnTo>
                <a:lnTo>
                  <a:pt x="2658757" y="10477"/>
                </a:lnTo>
                <a:close/>
              </a:path>
              <a:path w="4268470" h="605155">
                <a:moveTo>
                  <a:pt x="2812825" y="199288"/>
                </a:moveTo>
                <a:lnTo>
                  <a:pt x="2668676" y="199288"/>
                </a:lnTo>
                <a:lnTo>
                  <a:pt x="2990367" y="594029"/>
                </a:lnTo>
                <a:lnTo>
                  <a:pt x="3095383" y="594029"/>
                </a:lnTo>
                <a:lnTo>
                  <a:pt x="3095383" y="407403"/>
                </a:lnTo>
                <a:lnTo>
                  <a:pt x="2982645" y="407403"/>
                </a:lnTo>
                <a:lnTo>
                  <a:pt x="2812825" y="199288"/>
                </a:lnTo>
                <a:close/>
              </a:path>
              <a:path w="4268470" h="605155">
                <a:moveTo>
                  <a:pt x="3095383" y="10477"/>
                </a:moveTo>
                <a:lnTo>
                  <a:pt x="2982645" y="10477"/>
                </a:lnTo>
                <a:lnTo>
                  <a:pt x="2982645" y="407403"/>
                </a:lnTo>
                <a:lnTo>
                  <a:pt x="3095383" y="407403"/>
                </a:lnTo>
                <a:lnTo>
                  <a:pt x="3095383" y="10477"/>
                </a:lnTo>
                <a:close/>
              </a:path>
              <a:path w="4268470" h="605155">
                <a:moveTo>
                  <a:pt x="3479647" y="0"/>
                </a:moveTo>
                <a:lnTo>
                  <a:pt x="3427088" y="3848"/>
                </a:lnTo>
                <a:lnTo>
                  <a:pt x="3378211" y="15039"/>
                </a:lnTo>
                <a:lnTo>
                  <a:pt x="3333450" y="33044"/>
                </a:lnTo>
                <a:lnTo>
                  <a:pt x="3293241" y="57333"/>
                </a:lnTo>
                <a:lnTo>
                  <a:pt x="3258019" y="87375"/>
                </a:lnTo>
                <a:lnTo>
                  <a:pt x="3228144" y="122696"/>
                </a:lnTo>
                <a:lnTo>
                  <a:pt x="3204264" y="161999"/>
                </a:lnTo>
                <a:lnTo>
                  <a:pt x="3186749" y="205032"/>
                </a:lnTo>
                <a:lnTo>
                  <a:pt x="3175970" y="251544"/>
                </a:lnTo>
                <a:lnTo>
                  <a:pt x="3172294" y="301282"/>
                </a:lnTo>
                <a:lnTo>
                  <a:pt x="3176091" y="353318"/>
                </a:lnTo>
                <a:lnTo>
                  <a:pt x="3187191" y="401676"/>
                </a:lnTo>
                <a:lnTo>
                  <a:pt x="3205158" y="445986"/>
                </a:lnTo>
                <a:lnTo>
                  <a:pt x="3229556" y="485877"/>
                </a:lnTo>
                <a:lnTo>
                  <a:pt x="3259950" y="520979"/>
                </a:lnTo>
                <a:lnTo>
                  <a:pt x="3294971" y="550225"/>
                </a:lnTo>
                <a:lnTo>
                  <a:pt x="3334701" y="573572"/>
                </a:lnTo>
                <a:lnTo>
                  <a:pt x="3378890" y="590676"/>
                </a:lnTo>
                <a:lnTo>
                  <a:pt x="3427289" y="601192"/>
                </a:lnTo>
                <a:lnTo>
                  <a:pt x="3479647" y="604774"/>
                </a:lnTo>
                <a:lnTo>
                  <a:pt x="3536049" y="601143"/>
                </a:lnTo>
                <a:lnTo>
                  <a:pt x="3586420" y="589759"/>
                </a:lnTo>
                <a:lnTo>
                  <a:pt x="3632600" y="569880"/>
                </a:lnTo>
                <a:lnTo>
                  <a:pt x="3676427" y="540766"/>
                </a:lnTo>
                <a:lnTo>
                  <a:pt x="3719741" y="501675"/>
                </a:lnTo>
                <a:lnTo>
                  <a:pt x="3717020" y="498640"/>
                </a:lnTo>
                <a:lnTo>
                  <a:pt x="3479647" y="498640"/>
                </a:lnTo>
                <a:lnTo>
                  <a:pt x="3441502" y="494863"/>
                </a:lnTo>
                <a:lnTo>
                  <a:pt x="3405011" y="483722"/>
                </a:lnTo>
                <a:lnTo>
                  <a:pt x="3371103" y="465502"/>
                </a:lnTo>
                <a:lnTo>
                  <a:pt x="3340709" y="440486"/>
                </a:lnTo>
                <a:lnTo>
                  <a:pt x="3302711" y="381428"/>
                </a:lnTo>
                <a:lnTo>
                  <a:pt x="3291914" y="343656"/>
                </a:lnTo>
                <a:lnTo>
                  <a:pt x="3288068" y="301282"/>
                </a:lnTo>
                <a:lnTo>
                  <a:pt x="3292258" y="260532"/>
                </a:lnTo>
                <a:lnTo>
                  <a:pt x="3304020" y="222343"/>
                </a:lnTo>
                <a:lnTo>
                  <a:pt x="3322138" y="188134"/>
                </a:lnTo>
                <a:lnTo>
                  <a:pt x="3373895" y="136530"/>
                </a:lnTo>
                <a:lnTo>
                  <a:pt x="3441847" y="108733"/>
                </a:lnTo>
                <a:lnTo>
                  <a:pt x="3479647" y="105016"/>
                </a:lnTo>
                <a:lnTo>
                  <a:pt x="3714444" y="105016"/>
                </a:lnTo>
                <a:lnTo>
                  <a:pt x="3719741" y="98958"/>
                </a:lnTo>
                <a:lnTo>
                  <a:pt x="3676427" y="61780"/>
                </a:lnTo>
                <a:lnTo>
                  <a:pt x="3632600" y="33878"/>
                </a:lnTo>
                <a:lnTo>
                  <a:pt x="3586420" y="14669"/>
                </a:lnTo>
                <a:lnTo>
                  <a:pt x="3536049" y="3570"/>
                </a:lnTo>
                <a:lnTo>
                  <a:pt x="3479647" y="0"/>
                </a:lnTo>
                <a:close/>
              </a:path>
              <a:path w="4268470" h="605155">
                <a:moveTo>
                  <a:pt x="3650818" y="424776"/>
                </a:moveTo>
                <a:lnTo>
                  <a:pt x="3610197" y="457245"/>
                </a:lnTo>
                <a:lnTo>
                  <a:pt x="3569161" y="480310"/>
                </a:lnTo>
                <a:lnTo>
                  <a:pt x="3526161" y="494074"/>
                </a:lnTo>
                <a:lnTo>
                  <a:pt x="3479647" y="498640"/>
                </a:lnTo>
                <a:lnTo>
                  <a:pt x="3717020" y="498640"/>
                </a:lnTo>
                <a:lnTo>
                  <a:pt x="3650818" y="424776"/>
                </a:lnTo>
                <a:close/>
              </a:path>
              <a:path w="4268470" h="605155">
                <a:moveTo>
                  <a:pt x="3714444" y="105016"/>
                </a:moveTo>
                <a:lnTo>
                  <a:pt x="3479647" y="105016"/>
                </a:lnTo>
                <a:lnTo>
                  <a:pt x="3526161" y="109293"/>
                </a:lnTo>
                <a:lnTo>
                  <a:pt x="3569161" y="122485"/>
                </a:lnTo>
                <a:lnTo>
                  <a:pt x="3610197" y="145135"/>
                </a:lnTo>
                <a:lnTo>
                  <a:pt x="3650818" y="177787"/>
                </a:lnTo>
                <a:lnTo>
                  <a:pt x="3714444" y="105016"/>
                </a:lnTo>
                <a:close/>
              </a:path>
              <a:path w="4268470" h="605155">
                <a:moveTo>
                  <a:pt x="4254500" y="10477"/>
                </a:moveTo>
                <a:lnTo>
                  <a:pt x="3797465" y="10477"/>
                </a:lnTo>
                <a:lnTo>
                  <a:pt x="3797465" y="594029"/>
                </a:lnTo>
                <a:lnTo>
                  <a:pt x="4268279" y="594029"/>
                </a:lnTo>
                <a:lnTo>
                  <a:pt x="4268279" y="487895"/>
                </a:lnTo>
                <a:lnTo>
                  <a:pt x="3915168" y="487895"/>
                </a:lnTo>
                <a:lnTo>
                  <a:pt x="3915168" y="342074"/>
                </a:lnTo>
                <a:lnTo>
                  <a:pt x="4218660" y="342074"/>
                </a:lnTo>
                <a:lnTo>
                  <a:pt x="4218660" y="236232"/>
                </a:lnTo>
                <a:lnTo>
                  <a:pt x="3915168" y="236232"/>
                </a:lnTo>
                <a:lnTo>
                  <a:pt x="3915168" y="117424"/>
                </a:lnTo>
                <a:lnTo>
                  <a:pt x="4254500" y="117424"/>
                </a:lnTo>
                <a:lnTo>
                  <a:pt x="4254500" y="10477"/>
                </a:lnTo>
                <a:close/>
              </a:path>
            </a:pathLst>
          </a:custGeom>
          <a:solidFill>
            <a:srgbClr val="2189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14193" y="905179"/>
            <a:ext cx="1583690" cy="356235"/>
          </a:xfrm>
          <a:custGeom>
            <a:avLst/>
            <a:gdLst/>
            <a:ahLst/>
            <a:cxnLst/>
            <a:rect l="l" t="t" r="r" b="b"/>
            <a:pathLst>
              <a:path w="1583689" h="356234">
                <a:moveTo>
                  <a:pt x="190169" y="312699"/>
                </a:moveTo>
                <a:lnTo>
                  <a:pt x="48933" y="312699"/>
                </a:lnTo>
                <a:lnTo>
                  <a:pt x="48933" y="111925"/>
                </a:lnTo>
                <a:lnTo>
                  <a:pt x="0" y="111925"/>
                </a:lnTo>
                <a:lnTo>
                  <a:pt x="0" y="356196"/>
                </a:lnTo>
                <a:lnTo>
                  <a:pt x="190169" y="356196"/>
                </a:lnTo>
                <a:lnTo>
                  <a:pt x="190169" y="312699"/>
                </a:lnTo>
                <a:close/>
              </a:path>
              <a:path w="1583689" h="356234">
                <a:moveTo>
                  <a:pt x="268287" y="111925"/>
                </a:moveTo>
                <a:lnTo>
                  <a:pt x="220624" y="111925"/>
                </a:lnTo>
                <a:lnTo>
                  <a:pt x="220624" y="356196"/>
                </a:lnTo>
                <a:lnTo>
                  <a:pt x="268287" y="356196"/>
                </a:lnTo>
                <a:lnTo>
                  <a:pt x="268287" y="111925"/>
                </a:lnTo>
                <a:close/>
              </a:path>
              <a:path w="1583689" h="356234">
                <a:moveTo>
                  <a:pt x="297243" y="19151"/>
                </a:moveTo>
                <a:lnTo>
                  <a:pt x="258940" y="0"/>
                </a:lnTo>
                <a:lnTo>
                  <a:pt x="223507" y="80657"/>
                </a:lnTo>
                <a:lnTo>
                  <a:pt x="255701" y="96113"/>
                </a:lnTo>
                <a:lnTo>
                  <a:pt x="297243" y="19151"/>
                </a:lnTo>
                <a:close/>
              </a:path>
              <a:path w="1583689" h="356234">
                <a:moveTo>
                  <a:pt x="535749" y="111925"/>
                </a:moveTo>
                <a:lnTo>
                  <a:pt x="488556" y="111925"/>
                </a:lnTo>
                <a:lnTo>
                  <a:pt x="488556" y="278091"/>
                </a:lnTo>
                <a:lnTo>
                  <a:pt x="417461" y="190969"/>
                </a:lnTo>
                <a:lnTo>
                  <a:pt x="352971" y="111925"/>
                </a:lnTo>
                <a:lnTo>
                  <a:pt x="309016" y="111925"/>
                </a:lnTo>
                <a:lnTo>
                  <a:pt x="309016" y="356196"/>
                </a:lnTo>
                <a:lnTo>
                  <a:pt x="357136" y="356196"/>
                </a:lnTo>
                <a:lnTo>
                  <a:pt x="357136" y="190969"/>
                </a:lnTo>
                <a:lnTo>
                  <a:pt x="491794" y="356196"/>
                </a:lnTo>
                <a:lnTo>
                  <a:pt x="535749" y="356196"/>
                </a:lnTo>
                <a:lnTo>
                  <a:pt x="535749" y="278091"/>
                </a:lnTo>
                <a:lnTo>
                  <a:pt x="535749" y="111925"/>
                </a:lnTo>
                <a:close/>
              </a:path>
              <a:path w="1583689" h="356234">
                <a:moveTo>
                  <a:pt x="773569" y="311772"/>
                </a:moveTo>
                <a:lnTo>
                  <a:pt x="625754" y="311772"/>
                </a:lnTo>
                <a:lnTo>
                  <a:pt x="625754" y="250736"/>
                </a:lnTo>
                <a:lnTo>
                  <a:pt x="752805" y="250736"/>
                </a:lnTo>
                <a:lnTo>
                  <a:pt x="752805" y="206425"/>
                </a:lnTo>
                <a:lnTo>
                  <a:pt x="625754" y="206425"/>
                </a:lnTo>
                <a:lnTo>
                  <a:pt x="625754" y="156692"/>
                </a:lnTo>
                <a:lnTo>
                  <a:pt x="767803" y="156692"/>
                </a:lnTo>
                <a:lnTo>
                  <a:pt x="767803" y="111925"/>
                </a:lnTo>
                <a:lnTo>
                  <a:pt x="576478" y="111925"/>
                </a:lnTo>
                <a:lnTo>
                  <a:pt x="576478" y="356196"/>
                </a:lnTo>
                <a:lnTo>
                  <a:pt x="773569" y="356196"/>
                </a:lnTo>
                <a:lnTo>
                  <a:pt x="773569" y="311772"/>
                </a:lnTo>
                <a:close/>
              </a:path>
              <a:path w="1583689" h="356234">
                <a:moveTo>
                  <a:pt x="1066190" y="356196"/>
                </a:moveTo>
                <a:lnTo>
                  <a:pt x="1046911" y="312699"/>
                </a:lnTo>
                <a:lnTo>
                  <a:pt x="1027226" y="268274"/>
                </a:lnTo>
                <a:lnTo>
                  <a:pt x="980147" y="162001"/>
                </a:lnTo>
                <a:lnTo>
                  <a:pt x="975499" y="151511"/>
                </a:lnTo>
                <a:lnTo>
                  <a:pt x="975499" y="268274"/>
                </a:lnTo>
                <a:lnTo>
                  <a:pt x="889990" y="268274"/>
                </a:lnTo>
                <a:lnTo>
                  <a:pt x="929919" y="162001"/>
                </a:lnTo>
                <a:lnTo>
                  <a:pt x="933500" y="162001"/>
                </a:lnTo>
                <a:lnTo>
                  <a:pt x="975499" y="268274"/>
                </a:lnTo>
                <a:lnTo>
                  <a:pt x="975499" y="151511"/>
                </a:lnTo>
                <a:lnTo>
                  <a:pt x="957961" y="111925"/>
                </a:lnTo>
                <a:lnTo>
                  <a:pt x="908342" y="111925"/>
                </a:lnTo>
                <a:lnTo>
                  <a:pt x="799998" y="356196"/>
                </a:lnTo>
                <a:lnTo>
                  <a:pt x="851687" y="356196"/>
                </a:lnTo>
                <a:lnTo>
                  <a:pt x="871296" y="312699"/>
                </a:lnTo>
                <a:lnTo>
                  <a:pt x="993736" y="312699"/>
                </a:lnTo>
                <a:lnTo>
                  <a:pt x="1013688" y="356196"/>
                </a:lnTo>
                <a:lnTo>
                  <a:pt x="1066190" y="356196"/>
                </a:lnTo>
                <a:close/>
              </a:path>
              <a:path w="1583689" h="356234">
                <a:moveTo>
                  <a:pt x="1164031" y="216839"/>
                </a:moveTo>
                <a:lnTo>
                  <a:pt x="1152817" y="212763"/>
                </a:lnTo>
                <a:lnTo>
                  <a:pt x="1100632" y="351739"/>
                </a:lnTo>
                <a:lnTo>
                  <a:pt x="1111592" y="355815"/>
                </a:lnTo>
                <a:lnTo>
                  <a:pt x="1164031" y="216839"/>
                </a:lnTo>
                <a:close/>
              </a:path>
              <a:path w="1583689" h="356234">
                <a:moveTo>
                  <a:pt x="1273352" y="336080"/>
                </a:moveTo>
                <a:lnTo>
                  <a:pt x="1187843" y="336080"/>
                </a:lnTo>
                <a:lnTo>
                  <a:pt x="1187843" y="219824"/>
                </a:lnTo>
                <a:lnTo>
                  <a:pt x="1173238" y="219824"/>
                </a:lnTo>
                <a:lnTo>
                  <a:pt x="1173238" y="348754"/>
                </a:lnTo>
                <a:lnTo>
                  <a:pt x="1273352" y="348754"/>
                </a:lnTo>
                <a:lnTo>
                  <a:pt x="1273352" y="336080"/>
                </a:lnTo>
                <a:close/>
              </a:path>
              <a:path w="1583689" h="356234">
                <a:moveTo>
                  <a:pt x="1309484" y="219824"/>
                </a:moveTo>
                <a:lnTo>
                  <a:pt x="1294866" y="219824"/>
                </a:lnTo>
                <a:lnTo>
                  <a:pt x="1294866" y="348754"/>
                </a:lnTo>
                <a:lnTo>
                  <a:pt x="1309484" y="348754"/>
                </a:lnTo>
                <a:lnTo>
                  <a:pt x="1309484" y="219824"/>
                </a:lnTo>
                <a:close/>
              </a:path>
              <a:path w="1583689" h="356234">
                <a:moveTo>
                  <a:pt x="1456016" y="219824"/>
                </a:moveTo>
                <a:lnTo>
                  <a:pt x="1442072" y="219824"/>
                </a:lnTo>
                <a:lnTo>
                  <a:pt x="1442072" y="328345"/>
                </a:lnTo>
                <a:lnTo>
                  <a:pt x="1368628" y="240042"/>
                </a:lnTo>
                <a:lnTo>
                  <a:pt x="1351813" y="219824"/>
                </a:lnTo>
                <a:lnTo>
                  <a:pt x="1336344" y="219824"/>
                </a:lnTo>
                <a:lnTo>
                  <a:pt x="1336344" y="348754"/>
                </a:lnTo>
                <a:lnTo>
                  <a:pt x="1350784" y="348754"/>
                </a:lnTo>
                <a:lnTo>
                  <a:pt x="1350784" y="240042"/>
                </a:lnTo>
                <a:lnTo>
                  <a:pt x="1440789" y="348754"/>
                </a:lnTo>
                <a:lnTo>
                  <a:pt x="1456016" y="348754"/>
                </a:lnTo>
                <a:lnTo>
                  <a:pt x="1456016" y="328345"/>
                </a:lnTo>
                <a:lnTo>
                  <a:pt x="1456016" y="219824"/>
                </a:lnTo>
                <a:close/>
              </a:path>
              <a:path w="1583689" h="356234">
                <a:moveTo>
                  <a:pt x="1583677" y="335661"/>
                </a:moveTo>
                <a:lnTo>
                  <a:pt x="1497749" y="335661"/>
                </a:lnTo>
                <a:lnTo>
                  <a:pt x="1497749" y="287121"/>
                </a:lnTo>
                <a:lnTo>
                  <a:pt x="1571612" y="287121"/>
                </a:lnTo>
                <a:lnTo>
                  <a:pt x="1571612" y="273964"/>
                </a:lnTo>
                <a:lnTo>
                  <a:pt x="1497749" y="273964"/>
                </a:lnTo>
                <a:lnTo>
                  <a:pt x="1497749" y="233172"/>
                </a:lnTo>
                <a:lnTo>
                  <a:pt x="1580451" y="233172"/>
                </a:lnTo>
                <a:lnTo>
                  <a:pt x="1580451" y="219824"/>
                </a:lnTo>
                <a:lnTo>
                  <a:pt x="1482890" y="219824"/>
                </a:lnTo>
                <a:lnTo>
                  <a:pt x="1482890" y="348754"/>
                </a:lnTo>
                <a:lnTo>
                  <a:pt x="1583677" y="348754"/>
                </a:lnTo>
                <a:lnTo>
                  <a:pt x="1583677" y="335661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4188002" y="7793456"/>
            <a:ext cx="2533015" cy="784860"/>
            <a:chOff x="4188002" y="7793456"/>
            <a:chExt cx="2533015" cy="784860"/>
          </a:xfrm>
        </p:grpSpPr>
        <p:sp>
          <p:nvSpPr>
            <p:cNvPr id="10" name="object 10"/>
            <p:cNvSpPr/>
            <p:nvPr/>
          </p:nvSpPr>
          <p:spPr>
            <a:xfrm>
              <a:off x="4188002" y="7793456"/>
              <a:ext cx="2533015" cy="784860"/>
            </a:xfrm>
            <a:custGeom>
              <a:avLst/>
              <a:gdLst/>
              <a:ahLst/>
              <a:cxnLst/>
              <a:rect l="l" t="t" r="r" b="b"/>
              <a:pathLst>
                <a:path w="2533015" h="784859">
                  <a:moveTo>
                    <a:pt x="2532811" y="0"/>
                  </a:moveTo>
                  <a:lnTo>
                    <a:pt x="0" y="0"/>
                  </a:lnTo>
                  <a:lnTo>
                    <a:pt x="0" y="784567"/>
                  </a:lnTo>
                  <a:lnTo>
                    <a:pt x="2400858" y="784567"/>
                  </a:lnTo>
                  <a:lnTo>
                    <a:pt x="253281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31678" y="7937677"/>
              <a:ext cx="1921510" cy="524510"/>
            </a:xfrm>
            <a:custGeom>
              <a:avLst/>
              <a:gdLst/>
              <a:ahLst/>
              <a:cxnLst/>
              <a:rect l="l" t="t" r="r" b="b"/>
              <a:pathLst>
                <a:path w="1921510" h="524509">
                  <a:moveTo>
                    <a:pt x="170319" y="19329"/>
                  </a:moveTo>
                  <a:lnTo>
                    <a:pt x="952" y="19329"/>
                  </a:lnTo>
                  <a:lnTo>
                    <a:pt x="952" y="54546"/>
                  </a:lnTo>
                  <a:lnTo>
                    <a:pt x="65582" y="54546"/>
                  </a:lnTo>
                  <a:lnTo>
                    <a:pt x="65582" y="226860"/>
                  </a:lnTo>
                  <a:lnTo>
                    <a:pt x="105676" y="226860"/>
                  </a:lnTo>
                  <a:lnTo>
                    <a:pt x="105676" y="54546"/>
                  </a:lnTo>
                  <a:lnTo>
                    <a:pt x="170319" y="54546"/>
                  </a:lnTo>
                  <a:lnTo>
                    <a:pt x="170319" y="19329"/>
                  </a:lnTo>
                  <a:close/>
                </a:path>
                <a:path w="1921510" h="524509">
                  <a:moveTo>
                    <a:pt x="240334" y="357365"/>
                  </a:moveTo>
                  <a:lnTo>
                    <a:pt x="220637" y="357365"/>
                  </a:lnTo>
                  <a:lnTo>
                    <a:pt x="175577" y="502018"/>
                  </a:lnTo>
                  <a:lnTo>
                    <a:pt x="137972" y="382727"/>
                  </a:lnTo>
                  <a:lnTo>
                    <a:pt x="129984" y="357365"/>
                  </a:lnTo>
                  <a:lnTo>
                    <a:pt x="111023" y="357365"/>
                  </a:lnTo>
                  <a:lnTo>
                    <a:pt x="65976" y="502018"/>
                  </a:lnTo>
                  <a:lnTo>
                    <a:pt x="20447" y="357365"/>
                  </a:lnTo>
                  <a:lnTo>
                    <a:pt x="0" y="357365"/>
                  </a:lnTo>
                  <a:lnTo>
                    <a:pt x="55549" y="523405"/>
                  </a:lnTo>
                  <a:lnTo>
                    <a:pt x="74980" y="523405"/>
                  </a:lnTo>
                  <a:lnTo>
                    <a:pt x="81864" y="502018"/>
                  </a:lnTo>
                  <a:lnTo>
                    <a:pt x="120307" y="382727"/>
                  </a:lnTo>
                  <a:lnTo>
                    <a:pt x="165163" y="523405"/>
                  </a:lnTo>
                  <a:lnTo>
                    <a:pt x="184594" y="523405"/>
                  </a:lnTo>
                  <a:lnTo>
                    <a:pt x="191770" y="502018"/>
                  </a:lnTo>
                  <a:lnTo>
                    <a:pt x="240334" y="357365"/>
                  </a:lnTo>
                  <a:close/>
                </a:path>
                <a:path w="1921510" h="524509">
                  <a:moveTo>
                    <a:pt x="318566" y="161048"/>
                  </a:moveTo>
                  <a:lnTo>
                    <a:pt x="316128" y="122072"/>
                  </a:lnTo>
                  <a:lnTo>
                    <a:pt x="283514" y="77520"/>
                  </a:lnTo>
                  <a:lnTo>
                    <a:pt x="283514" y="135242"/>
                  </a:lnTo>
                  <a:lnTo>
                    <a:pt x="200545" y="135242"/>
                  </a:lnTo>
                  <a:lnTo>
                    <a:pt x="205435" y="119380"/>
                  </a:lnTo>
                  <a:lnTo>
                    <a:pt x="214477" y="107327"/>
                  </a:lnTo>
                  <a:lnTo>
                    <a:pt x="227139" y="99682"/>
                  </a:lnTo>
                  <a:lnTo>
                    <a:pt x="242912" y="96989"/>
                  </a:lnTo>
                  <a:lnTo>
                    <a:pt x="259270" y="99682"/>
                  </a:lnTo>
                  <a:lnTo>
                    <a:pt x="271907" y="107327"/>
                  </a:lnTo>
                  <a:lnTo>
                    <a:pt x="280187" y="119380"/>
                  </a:lnTo>
                  <a:lnTo>
                    <a:pt x="283514" y="135242"/>
                  </a:lnTo>
                  <a:lnTo>
                    <a:pt x="283514" y="77520"/>
                  </a:lnTo>
                  <a:lnTo>
                    <a:pt x="278523" y="73660"/>
                  </a:lnTo>
                  <a:lnTo>
                    <a:pt x="242570" y="67068"/>
                  </a:lnTo>
                  <a:lnTo>
                    <a:pt x="209969" y="72923"/>
                  </a:lnTo>
                  <a:lnTo>
                    <a:pt x="184492" y="89420"/>
                  </a:lnTo>
                  <a:lnTo>
                    <a:pt x="167881" y="114985"/>
                  </a:lnTo>
                  <a:lnTo>
                    <a:pt x="161963" y="148018"/>
                  </a:lnTo>
                  <a:lnTo>
                    <a:pt x="167767" y="180721"/>
                  </a:lnTo>
                  <a:lnTo>
                    <a:pt x="184251" y="206108"/>
                  </a:lnTo>
                  <a:lnTo>
                    <a:pt x="209969" y="222542"/>
                  </a:lnTo>
                  <a:lnTo>
                    <a:pt x="243497" y="228384"/>
                  </a:lnTo>
                  <a:lnTo>
                    <a:pt x="263486" y="226542"/>
                  </a:lnTo>
                  <a:lnTo>
                    <a:pt x="281444" y="221183"/>
                  </a:lnTo>
                  <a:lnTo>
                    <a:pt x="297103" y="212598"/>
                  </a:lnTo>
                  <a:lnTo>
                    <a:pt x="310248" y="201053"/>
                  </a:lnTo>
                  <a:lnTo>
                    <a:pt x="306527" y="197192"/>
                  </a:lnTo>
                  <a:lnTo>
                    <a:pt x="289483" y="179463"/>
                  </a:lnTo>
                  <a:lnTo>
                    <a:pt x="280339" y="187096"/>
                  </a:lnTo>
                  <a:lnTo>
                    <a:pt x="270014" y="192646"/>
                  </a:lnTo>
                  <a:lnTo>
                    <a:pt x="258737" y="196049"/>
                  </a:lnTo>
                  <a:lnTo>
                    <a:pt x="246786" y="197192"/>
                  </a:lnTo>
                  <a:lnTo>
                    <a:pt x="230632" y="194716"/>
                  </a:lnTo>
                  <a:lnTo>
                    <a:pt x="217297" y="187579"/>
                  </a:lnTo>
                  <a:lnTo>
                    <a:pt x="207340" y="176212"/>
                  </a:lnTo>
                  <a:lnTo>
                    <a:pt x="201383" y="161048"/>
                  </a:lnTo>
                  <a:lnTo>
                    <a:pt x="318566" y="161048"/>
                  </a:lnTo>
                  <a:close/>
                </a:path>
                <a:path w="1921510" h="524509">
                  <a:moveTo>
                    <a:pt x="345681" y="523405"/>
                  </a:moveTo>
                  <a:lnTo>
                    <a:pt x="345617" y="503961"/>
                  </a:lnTo>
                  <a:lnTo>
                    <a:pt x="345490" y="465302"/>
                  </a:lnTo>
                  <a:lnTo>
                    <a:pt x="345414" y="440829"/>
                  </a:lnTo>
                  <a:lnTo>
                    <a:pt x="342138" y="422922"/>
                  </a:lnTo>
                  <a:lnTo>
                    <a:pt x="335534" y="413321"/>
                  </a:lnTo>
                  <a:lnTo>
                    <a:pt x="332828" y="409409"/>
                  </a:lnTo>
                  <a:lnTo>
                    <a:pt x="327393" y="406336"/>
                  </a:lnTo>
                  <a:lnTo>
                    <a:pt x="327393" y="465302"/>
                  </a:lnTo>
                  <a:lnTo>
                    <a:pt x="327393" y="480428"/>
                  </a:lnTo>
                  <a:lnTo>
                    <a:pt x="321805" y="492366"/>
                  </a:lnTo>
                  <a:lnTo>
                    <a:pt x="312559" y="501243"/>
                  </a:lnTo>
                  <a:lnTo>
                    <a:pt x="300228" y="506768"/>
                  </a:lnTo>
                  <a:lnTo>
                    <a:pt x="285432" y="508673"/>
                  </a:lnTo>
                  <a:lnTo>
                    <a:pt x="273532" y="507022"/>
                  </a:lnTo>
                  <a:lnTo>
                    <a:pt x="264490" y="502348"/>
                  </a:lnTo>
                  <a:lnTo>
                    <a:pt x="258724" y="495096"/>
                  </a:lnTo>
                  <a:lnTo>
                    <a:pt x="256717" y="485673"/>
                  </a:lnTo>
                  <a:lnTo>
                    <a:pt x="258737" y="476592"/>
                  </a:lnTo>
                  <a:lnTo>
                    <a:pt x="264769" y="470255"/>
                  </a:lnTo>
                  <a:lnTo>
                    <a:pt x="274726" y="466521"/>
                  </a:lnTo>
                  <a:lnTo>
                    <a:pt x="288518" y="465302"/>
                  </a:lnTo>
                  <a:lnTo>
                    <a:pt x="327393" y="465302"/>
                  </a:lnTo>
                  <a:lnTo>
                    <a:pt x="327393" y="406336"/>
                  </a:lnTo>
                  <a:lnTo>
                    <a:pt x="317779" y="400888"/>
                  </a:lnTo>
                  <a:lnTo>
                    <a:pt x="297268" y="397916"/>
                  </a:lnTo>
                  <a:lnTo>
                    <a:pt x="282575" y="399059"/>
                  </a:lnTo>
                  <a:lnTo>
                    <a:pt x="269836" y="402348"/>
                  </a:lnTo>
                  <a:lnTo>
                    <a:pt x="258064" y="407631"/>
                  </a:lnTo>
                  <a:lnTo>
                    <a:pt x="246291" y="414731"/>
                  </a:lnTo>
                  <a:lnTo>
                    <a:pt x="254088" y="427774"/>
                  </a:lnTo>
                  <a:lnTo>
                    <a:pt x="263855" y="421640"/>
                  </a:lnTo>
                  <a:lnTo>
                    <a:pt x="273646" y="417106"/>
                  </a:lnTo>
                  <a:lnTo>
                    <a:pt x="283552" y="414286"/>
                  </a:lnTo>
                  <a:lnTo>
                    <a:pt x="293700" y="413321"/>
                  </a:lnTo>
                  <a:lnTo>
                    <a:pt x="308229" y="415353"/>
                  </a:lnTo>
                  <a:lnTo>
                    <a:pt x="318706" y="421195"/>
                  </a:lnTo>
                  <a:lnTo>
                    <a:pt x="325056" y="430466"/>
                  </a:lnTo>
                  <a:lnTo>
                    <a:pt x="327190" y="442772"/>
                  </a:lnTo>
                  <a:lnTo>
                    <a:pt x="327190" y="450570"/>
                  </a:lnTo>
                  <a:lnTo>
                    <a:pt x="286105" y="450570"/>
                  </a:lnTo>
                  <a:lnTo>
                    <a:pt x="266395" y="453186"/>
                  </a:lnTo>
                  <a:lnTo>
                    <a:pt x="251714" y="460375"/>
                  </a:lnTo>
                  <a:lnTo>
                    <a:pt x="242531" y="471627"/>
                  </a:lnTo>
                  <a:lnTo>
                    <a:pt x="239369" y="486422"/>
                  </a:lnTo>
                  <a:lnTo>
                    <a:pt x="242366" y="501307"/>
                  </a:lnTo>
                  <a:lnTo>
                    <a:pt x="250901" y="513283"/>
                  </a:lnTo>
                  <a:lnTo>
                    <a:pt x="264299" y="521246"/>
                  </a:lnTo>
                  <a:lnTo>
                    <a:pt x="281863" y="524141"/>
                  </a:lnTo>
                  <a:lnTo>
                    <a:pt x="296011" y="522897"/>
                  </a:lnTo>
                  <a:lnTo>
                    <a:pt x="308483" y="519125"/>
                  </a:lnTo>
                  <a:lnTo>
                    <a:pt x="319100" y="512826"/>
                  </a:lnTo>
                  <a:lnTo>
                    <a:pt x="323100" y="508673"/>
                  </a:lnTo>
                  <a:lnTo>
                    <a:pt x="327660" y="503961"/>
                  </a:lnTo>
                  <a:lnTo>
                    <a:pt x="327660" y="523405"/>
                  </a:lnTo>
                  <a:lnTo>
                    <a:pt x="345681" y="523405"/>
                  </a:lnTo>
                  <a:close/>
                </a:path>
                <a:path w="1921510" h="524509">
                  <a:moveTo>
                    <a:pt x="390271" y="68249"/>
                  </a:moveTo>
                  <a:lnTo>
                    <a:pt x="352018" y="68249"/>
                  </a:lnTo>
                  <a:lnTo>
                    <a:pt x="352018" y="232498"/>
                  </a:lnTo>
                  <a:lnTo>
                    <a:pt x="350608" y="241541"/>
                  </a:lnTo>
                  <a:lnTo>
                    <a:pt x="346760" y="247827"/>
                  </a:lnTo>
                  <a:lnTo>
                    <a:pt x="341020" y="251485"/>
                  </a:lnTo>
                  <a:lnTo>
                    <a:pt x="333946" y="252666"/>
                  </a:lnTo>
                  <a:lnTo>
                    <a:pt x="327647" y="252666"/>
                  </a:lnTo>
                  <a:lnTo>
                    <a:pt x="320586" y="250317"/>
                  </a:lnTo>
                  <a:lnTo>
                    <a:pt x="314363" y="245859"/>
                  </a:lnTo>
                  <a:lnTo>
                    <a:pt x="302514" y="275539"/>
                  </a:lnTo>
                  <a:lnTo>
                    <a:pt x="310286" y="280085"/>
                  </a:lnTo>
                  <a:lnTo>
                    <a:pt x="318858" y="283425"/>
                  </a:lnTo>
                  <a:lnTo>
                    <a:pt x="327990" y="285508"/>
                  </a:lnTo>
                  <a:lnTo>
                    <a:pt x="337477" y="286207"/>
                  </a:lnTo>
                  <a:lnTo>
                    <a:pt x="357212" y="282854"/>
                  </a:lnTo>
                  <a:lnTo>
                    <a:pt x="374078" y="272669"/>
                  </a:lnTo>
                  <a:lnTo>
                    <a:pt x="385851" y="255536"/>
                  </a:lnTo>
                  <a:lnTo>
                    <a:pt x="386372" y="252666"/>
                  </a:lnTo>
                  <a:lnTo>
                    <a:pt x="390271" y="231317"/>
                  </a:lnTo>
                  <a:lnTo>
                    <a:pt x="390271" y="68249"/>
                  </a:lnTo>
                  <a:close/>
                </a:path>
                <a:path w="1921510" h="524509">
                  <a:moveTo>
                    <a:pt x="394385" y="23114"/>
                  </a:moveTo>
                  <a:lnTo>
                    <a:pt x="392684" y="13766"/>
                  </a:lnTo>
                  <a:lnTo>
                    <a:pt x="387896" y="6451"/>
                  </a:lnTo>
                  <a:lnTo>
                    <a:pt x="380517" y="1701"/>
                  </a:lnTo>
                  <a:lnTo>
                    <a:pt x="371017" y="0"/>
                  </a:lnTo>
                  <a:lnTo>
                    <a:pt x="361899" y="1701"/>
                  </a:lnTo>
                  <a:lnTo>
                    <a:pt x="354660" y="6451"/>
                  </a:lnTo>
                  <a:lnTo>
                    <a:pt x="349872" y="13766"/>
                  </a:lnTo>
                  <a:lnTo>
                    <a:pt x="348157" y="23114"/>
                  </a:lnTo>
                  <a:lnTo>
                    <a:pt x="349872" y="32219"/>
                  </a:lnTo>
                  <a:lnTo>
                    <a:pt x="354660" y="39458"/>
                  </a:lnTo>
                  <a:lnTo>
                    <a:pt x="361899" y="44246"/>
                  </a:lnTo>
                  <a:lnTo>
                    <a:pt x="371017" y="45974"/>
                  </a:lnTo>
                  <a:lnTo>
                    <a:pt x="380517" y="44246"/>
                  </a:lnTo>
                  <a:lnTo>
                    <a:pt x="387896" y="39458"/>
                  </a:lnTo>
                  <a:lnTo>
                    <a:pt x="392684" y="32219"/>
                  </a:lnTo>
                  <a:lnTo>
                    <a:pt x="394385" y="23114"/>
                  </a:lnTo>
                  <a:close/>
                </a:path>
                <a:path w="1921510" h="524509">
                  <a:moveTo>
                    <a:pt x="457644" y="355422"/>
                  </a:moveTo>
                  <a:lnTo>
                    <a:pt x="451612" y="351675"/>
                  </a:lnTo>
                  <a:lnTo>
                    <a:pt x="444982" y="348932"/>
                  </a:lnTo>
                  <a:lnTo>
                    <a:pt x="437997" y="347256"/>
                  </a:lnTo>
                  <a:lnTo>
                    <a:pt x="430885" y="346671"/>
                  </a:lnTo>
                  <a:lnTo>
                    <a:pt x="415798" y="349300"/>
                  </a:lnTo>
                  <a:lnTo>
                    <a:pt x="402996" y="357327"/>
                  </a:lnTo>
                  <a:lnTo>
                    <a:pt x="394119" y="370484"/>
                  </a:lnTo>
                  <a:lnTo>
                    <a:pt x="390804" y="388442"/>
                  </a:lnTo>
                  <a:lnTo>
                    <a:pt x="390804" y="402424"/>
                  </a:lnTo>
                  <a:lnTo>
                    <a:pt x="374662" y="402424"/>
                  </a:lnTo>
                  <a:lnTo>
                    <a:pt x="374662" y="416890"/>
                  </a:lnTo>
                  <a:lnTo>
                    <a:pt x="390804" y="416890"/>
                  </a:lnTo>
                  <a:lnTo>
                    <a:pt x="390804" y="523405"/>
                  </a:lnTo>
                  <a:lnTo>
                    <a:pt x="409028" y="523405"/>
                  </a:lnTo>
                  <a:lnTo>
                    <a:pt x="409028" y="416890"/>
                  </a:lnTo>
                  <a:lnTo>
                    <a:pt x="444868" y="416890"/>
                  </a:lnTo>
                  <a:lnTo>
                    <a:pt x="444868" y="402424"/>
                  </a:lnTo>
                  <a:lnTo>
                    <a:pt x="409028" y="402424"/>
                  </a:lnTo>
                  <a:lnTo>
                    <a:pt x="409028" y="386016"/>
                  </a:lnTo>
                  <a:lnTo>
                    <a:pt x="410768" y="376250"/>
                  </a:lnTo>
                  <a:lnTo>
                    <a:pt x="415518" y="369062"/>
                  </a:lnTo>
                  <a:lnTo>
                    <a:pt x="422529" y="364667"/>
                  </a:lnTo>
                  <a:lnTo>
                    <a:pt x="431088" y="363283"/>
                  </a:lnTo>
                  <a:lnTo>
                    <a:pt x="437540" y="363283"/>
                  </a:lnTo>
                  <a:lnTo>
                    <a:pt x="444398" y="365645"/>
                  </a:lnTo>
                  <a:lnTo>
                    <a:pt x="450113" y="369684"/>
                  </a:lnTo>
                  <a:lnTo>
                    <a:pt x="453491" y="363283"/>
                  </a:lnTo>
                  <a:lnTo>
                    <a:pt x="457644" y="355422"/>
                  </a:lnTo>
                  <a:close/>
                </a:path>
                <a:path w="1921510" h="524509">
                  <a:moveTo>
                    <a:pt x="478269" y="68249"/>
                  </a:moveTo>
                  <a:lnTo>
                    <a:pt x="439775" y="68249"/>
                  </a:lnTo>
                  <a:lnTo>
                    <a:pt x="439775" y="226860"/>
                  </a:lnTo>
                  <a:lnTo>
                    <a:pt x="478269" y="226860"/>
                  </a:lnTo>
                  <a:lnTo>
                    <a:pt x="478269" y="68249"/>
                  </a:lnTo>
                  <a:close/>
                </a:path>
                <a:path w="1921510" h="524509">
                  <a:moveTo>
                    <a:pt x="479793" y="22860"/>
                  </a:moveTo>
                  <a:lnTo>
                    <a:pt x="478256" y="14274"/>
                  </a:lnTo>
                  <a:lnTo>
                    <a:pt x="473976" y="7518"/>
                  </a:lnTo>
                  <a:lnTo>
                    <a:pt x="467410" y="3098"/>
                  </a:lnTo>
                  <a:lnTo>
                    <a:pt x="459028" y="1511"/>
                  </a:lnTo>
                  <a:lnTo>
                    <a:pt x="450634" y="3098"/>
                  </a:lnTo>
                  <a:lnTo>
                    <a:pt x="444068" y="7518"/>
                  </a:lnTo>
                  <a:lnTo>
                    <a:pt x="439788" y="14274"/>
                  </a:lnTo>
                  <a:lnTo>
                    <a:pt x="438264" y="22860"/>
                  </a:lnTo>
                  <a:lnTo>
                    <a:pt x="439788" y="31457"/>
                  </a:lnTo>
                  <a:lnTo>
                    <a:pt x="444068" y="38214"/>
                  </a:lnTo>
                  <a:lnTo>
                    <a:pt x="450634" y="42633"/>
                  </a:lnTo>
                  <a:lnTo>
                    <a:pt x="459028" y="44208"/>
                  </a:lnTo>
                  <a:lnTo>
                    <a:pt x="467410" y="42633"/>
                  </a:lnTo>
                  <a:lnTo>
                    <a:pt x="473976" y="38214"/>
                  </a:lnTo>
                  <a:lnTo>
                    <a:pt x="478256" y="31457"/>
                  </a:lnTo>
                  <a:lnTo>
                    <a:pt x="479793" y="22860"/>
                  </a:lnTo>
                  <a:close/>
                </a:path>
                <a:path w="1921510" h="524509">
                  <a:moveTo>
                    <a:pt x="532422" y="350913"/>
                  </a:moveTo>
                  <a:lnTo>
                    <a:pt x="526237" y="347357"/>
                  </a:lnTo>
                  <a:lnTo>
                    <a:pt x="517690" y="345262"/>
                  </a:lnTo>
                  <a:lnTo>
                    <a:pt x="509625" y="344995"/>
                  </a:lnTo>
                  <a:lnTo>
                    <a:pt x="493649" y="347916"/>
                  </a:lnTo>
                  <a:lnTo>
                    <a:pt x="480949" y="356260"/>
                  </a:lnTo>
                  <a:lnTo>
                    <a:pt x="472567" y="368998"/>
                  </a:lnTo>
                  <a:lnTo>
                    <a:pt x="469544" y="385076"/>
                  </a:lnTo>
                  <a:lnTo>
                    <a:pt x="469544" y="402424"/>
                  </a:lnTo>
                  <a:lnTo>
                    <a:pt x="453415" y="402424"/>
                  </a:lnTo>
                  <a:lnTo>
                    <a:pt x="453415" y="416610"/>
                  </a:lnTo>
                  <a:lnTo>
                    <a:pt x="469544" y="416610"/>
                  </a:lnTo>
                  <a:lnTo>
                    <a:pt x="469544" y="523405"/>
                  </a:lnTo>
                  <a:lnTo>
                    <a:pt x="487768" y="523405"/>
                  </a:lnTo>
                  <a:lnTo>
                    <a:pt x="487768" y="416610"/>
                  </a:lnTo>
                  <a:lnTo>
                    <a:pt x="523608" y="416610"/>
                  </a:lnTo>
                  <a:lnTo>
                    <a:pt x="523608" y="402424"/>
                  </a:lnTo>
                  <a:lnTo>
                    <a:pt x="487768" y="402424"/>
                  </a:lnTo>
                  <a:lnTo>
                    <a:pt x="487768" y="387705"/>
                  </a:lnTo>
                  <a:lnTo>
                    <a:pt x="489699" y="376872"/>
                  </a:lnTo>
                  <a:lnTo>
                    <a:pt x="495020" y="368338"/>
                  </a:lnTo>
                  <a:lnTo>
                    <a:pt x="502996" y="362775"/>
                  </a:lnTo>
                  <a:lnTo>
                    <a:pt x="512927" y="360870"/>
                  </a:lnTo>
                  <a:lnTo>
                    <a:pt x="519379" y="361137"/>
                  </a:lnTo>
                  <a:lnTo>
                    <a:pt x="526237" y="363486"/>
                  </a:lnTo>
                  <a:lnTo>
                    <a:pt x="531952" y="367792"/>
                  </a:lnTo>
                  <a:lnTo>
                    <a:pt x="532142" y="360870"/>
                  </a:lnTo>
                  <a:lnTo>
                    <a:pt x="532422" y="350913"/>
                  </a:lnTo>
                  <a:close/>
                </a:path>
                <a:path w="1921510" h="524509">
                  <a:moveTo>
                    <a:pt x="564159" y="347357"/>
                  </a:moveTo>
                  <a:lnTo>
                    <a:pt x="545668" y="347357"/>
                  </a:lnTo>
                  <a:lnTo>
                    <a:pt x="545668" y="523405"/>
                  </a:lnTo>
                  <a:lnTo>
                    <a:pt x="564159" y="523405"/>
                  </a:lnTo>
                  <a:lnTo>
                    <a:pt x="564159" y="347357"/>
                  </a:lnTo>
                  <a:close/>
                </a:path>
                <a:path w="1921510" h="524509">
                  <a:moveTo>
                    <a:pt x="679081" y="6807"/>
                  </a:moveTo>
                  <a:lnTo>
                    <a:pt x="640499" y="6807"/>
                  </a:lnTo>
                  <a:lnTo>
                    <a:pt x="640499" y="94310"/>
                  </a:lnTo>
                  <a:lnTo>
                    <a:pt x="640499" y="148018"/>
                  </a:lnTo>
                  <a:lnTo>
                    <a:pt x="637209" y="167563"/>
                  </a:lnTo>
                  <a:lnTo>
                    <a:pt x="627989" y="182841"/>
                  </a:lnTo>
                  <a:lnTo>
                    <a:pt x="613752" y="192798"/>
                  </a:lnTo>
                  <a:lnTo>
                    <a:pt x="595452" y="196354"/>
                  </a:lnTo>
                  <a:lnTo>
                    <a:pt x="577202" y="192798"/>
                  </a:lnTo>
                  <a:lnTo>
                    <a:pt x="563041" y="182841"/>
                  </a:lnTo>
                  <a:lnTo>
                    <a:pt x="553821" y="167563"/>
                  </a:lnTo>
                  <a:lnTo>
                    <a:pt x="550392" y="148018"/>
                  </a:lnTo>
                  <a:lnTo>
                    <a:pt x="553847" y="128562"/>
                  </a:lnTo>
                  <a:lnTo>
                    <a:pt x="563143" y="113271"/>
                  </a:lnTo>
                  <a:lnTo>
                    <a:pt x="577316" y="103263"/>
                  </a:lnTo>
                  <a:lnTo>
                    <a:pt x="595452" y="99682"/>
                  </a:lnTo>
                  <a:lnTo>
                    <a:pt x="613752" y="103238"/>
                  </a:lnTo>
                  <a:lnTo>
                    <a:pt x="627989" y="113169"/>
                  </a:lnTo>
                  <a:lnTo>
                    <a:pt x="637209" y="128447"/>
                  </a:lnTo>
                  <a:lnTo>
                    <a:pt x="640499" y="148018"/>
                  </a:lnTo>
                  <a:lnTo>
                    <a:pt x="640499" y="94310"/>
                  </a:lnTo>
                  <a:lnTo>
                    <a:pt x="630580" y="82486"/>
                  </a:lnTo>
                  <a:lnTo>
                    <a:pt x="618172" y="73850"/>
                  </a:lnTo>
                  <a:lnTo>
                    <a:pt x="603377" y="68541"/>
                  </a:lnTo>
                  <a:lnTo>
                    <a:pt x="586282" y="66738"/>
                  </a:lnTo>
                  <a:lnTo>
                    <a:pt x="555840" y="72555"/>
                  </a:lnTo>
                  <a:lnTo>
                    <a:pt x="532244" y="88925"/>
                  </a:lnTo>
                  <a:lnTo>
                    <a:pt x="516978" y="114300"/>
                  </a:lnTo>
                  <a:lnTo>
                    <a:pt x="511556" y="147091"/>
                  </a:lnTo>
                  <a:lnTo>
                    <a:pt x="516991" y="180225"/>
                  </a:lnTo>
                  <a:lnTo>
                    <a:pt x="532345" y="205994"/>
                  </a:lnTo>
                  <a:lnTo>
                    <a:pt x="556196" y="222694"/>
                  </a:lnTo>
                  <a:lnTo>
                    <a:pt x="587121" y="228625"/>
                  </a:lnTo>
                  <a:lnTo>
                    <a:pt x="603910" y="226834"/>
                  </a:lnTo>
                  <a:lnTo>
                    <a:pt x="618502" y="221576"/>
                  </a:lnTo>
                  <a:lnTo>
                    <a:pt x="630745" y="213029"/>
                  </a:lnTo>
                  <a:lnTo>
                    <a:pt x="640499" y="201396"/>
                  </a:lnTo>
                  <a:lnTo>
                    <a:pt x="640499" y="226860"/>
                  </a:lnTo>
                  <a:lnTo>
                    <a:pt x="679081" y="226860"/>
                  </a:lnTo>
                  <a:lnTo>
                    <a:pt x="679081" y="201396"/>
                  </a:lnTo>
                  <a:lnTo>
                    <a:pt x="679081" y="196354"/>
                  </a:lnTo>
                  <a:lnTo>
                    <a:pt x="679081" y="99682"/>
                  </a:lnTo>
                  <a:lnTo>
                    <a:pt x="679081" y="94310"/>
                  </a:lnTo>
                  <a:lnTo>
                    <a:pt x="679081" y="6807"/>
                  </a:lnTo>
                  <a:close/>
                </a:path>
                <a:path w="1921510" h="524509">
                  <a:moveTo>
                    <a:pt x="718159" y="467868"/>
                  </a:moveTo>
                  <a:lnTo>
                    <a:pt x="716800" y="453199"/>
                  </a:lnTo>
                  <a:lnTo>
                    <a:pt x="715505" y="439140"/>
                  </a:lnTo>
                  <a:lnTo>
                    <a:pt x="704799" y="417080"/>
                  </a:lnTo>
                  <a:lnTo>
                    <a:pt x="701548" y="414604"/>
                  </a:lnTo>
                  <a:lnTo>
                    <a:pt x="701548" y="453199"/>
                  </a:lnTo>
                  <a:lnTo>
                    <a:pt x="616140" y="453199"/>
                  </a:lnTo>
                  <a:lnTo>
                    <a:pt x="620699" y="436765"/>
                  </a:lnTo>
                  <a:lnTo>
                    <a:pt x="629970" y="424192"/>
                  </a:lnTo>
                  <a:lnTo>
                    <a:pt x="643229" y="416153"/>
                  </a:lnTo>
                  <a:lnTo>
                    <a:pt x="659777" y="413321"/>
                  </a:lnTo>
                  <a:lnTo>
                    <a:pt x="676427" y="416153"/>
                  </a:lnTo>
                  <a:lnTo>
                    <a:pt x="689356" y="424192"/>
                  </a:lnTo>
                  <a:lnTo>
                    <a:pt x="697941" y="436765"/>
                  </a:lnTo>
                  <a:lnTo>
                    <a:pt x="701548" y="453199"/>
                  </a:lnTo>
                  <a:lnTo>
                    <a:pt x="701548" y="414604"/>
                  </a:lnTo>
                  <a:lnTo>
                    <a:pt x="699871" y="413321"/>
                  </a:lnTo>
                  <a:lnTo>
                    <a:pt x="686181" y="402920"/>
                  </a:lnTo>
                  <a:lnTo>
                    <a:pt x="659777" y="397916"/>
                  </a:lnTo>
                  <a:lnTo>
                    <a:pt x="634771" y="402628"/>
                  </a:lnTo>
                  <a:lnTo>
                    <a:pt x="615188" y="415569"/>
                  </a:lnTo>
                  <a:lnTo>
                    <a:pt x="602411" y="435457"/>
                  </a:lnTo>
                  <a:lnTo>
                    <a:pt x="597852" y="460997"/>
                  </a:lnTo>
                  <a:lnTo>
                    <a:pt x="602386" y="486587"/>
                  </a:lnTo>
                  <a:lnTo>
                    <a:pt x="615149" y="506539"/>
                  </a:lnTo>
                  <a:lnTo>
                    <a:pt x="634784" y="519518"/>
                  </a:lnTo>
                  <a:lnTo>
                    <a:pt x="659993" y="524141"/>
                  </a:lnTo>
                  <a:lnTo>
                    <a:pt x="675005" y="522757"/>
                  </a:lnTo>
                  <a:lnTo>
                    <a:pt x="688530" y="518718"/>
                  </a:lnTo>
                  <a:lnTo>
                    <a:pt x="700366" y="512229"/>
                  </a:lnTo>
                  <a:lnTo>
                    <a:pt x="704392" y="508673"/>
                  </a:lnTo>
                  <a:lnTo>
                    <a:pt x="710285" y="503491"/>
                  </a:lnTo>
                  <a:lnTo>
                    <a:pt x="700138" y="492823"/>
                  </a:lnTo>
                  <a:lnTo>
                    <a:pt x="692137" y="499605"/>
                  </a:lnTo>
                  <a:lnTo>
                    <a:pt x="682917" y="504571"/>
                  </a:lnTo>
                  <a:lnTo>
                    <a:pt x="672630" y="507631"/>
                  </a:lnTo>
                  <a:lnTo>
                    <a:pt x="661466" y="508673"/>
                  </a:lnTo>
                  <a:lnTo>
                    <a:pt x="644486" y="505777"/>
                  </a:lnTo>
                  <a:lnTo>
                    <a:pt x="630783" y="497522"/>
                  </a:lnTo>
                  <a:lnTo>
                    <a:pt x="621080" y="484644"/>
                  </a:lnTo>
                  <a:lnTo>
                    <a:pt x="616140" y="467868"/>
                  </a:lnTo>
                  <a:lnTo>
                    <a:pt x="718159" y="467868"/>
                  </a:lnTo>
                  <a:close/>
                </a:path>
                <a:path w="1921510" h="524509">
                  <a:moveTo>
                    <a:pt x="881329" y="147434"/>
                  </a:moveTo>
                  <a:lnTo>
                    <a:pt x="875258" y="114604"/>
                  </a:lnTo>
                  <a:lnTo>
                    <a:pt x="865403" y="99936"/>
                  </a:lnTo>
                  <a:lnTo>
                    <a:pt x="858189" y="89230"/>
                  </a:lnTo>
                  <a:lnTo>
                    <a:pt x="842403" y="79438"/>
                  </a:lnTo>
                  <a:lnTo>
                    <a:pt x="842403" y="148018"/>
                  </a:lnTo>
                  <a:lnTo>
                    <a:pt x="839127" y="167513"/>
                  </a:lnTo>
                  <a:lnTo>
                    <a:pt x="829970" y="182676"/>
                  </a:lnTo>
                  <a:lnTo>
                    <a:pt x="815911" y="192519"/>
                  </a:lnTo>
                  <a:lnTo>
                    <a:pt x="797941" y="196011"/>
                  </a:lnTo>
                  <a:lnTo>
                    <a:pt x="779653" y="192519"/>
                  </a:lnTo>
                  <a:lnTo>
                    <a:pt x="765416" y="182676"/>
                  </a:lnTo>
                  <a:lnTo>
                    <a:pt x="756170" y="167513"/>
                  </a:lnTo>
                  <a:lnTo>
                    <a:pt x="752881" y="148018"/>
                  </a:lnTo>
                  <a:lnTo>
                    <a:pt x="756170" y="128485"/>
                  </a:lnTo>
                  <a:lnTo>
                    <a:pt x="765416" y="113296"/>
                  </a:lnTo>
                  <a:lnTo>
                    <a:pt x="779653" y="103454"/>
                  </a:lnTo>
                  <a:lnTo>
                    <a:pt x="797941" y="99936"/>
                  </a:lnTo>
                  <a:lnTo>
                    <a:pt x="815911" y="103454"/>
                  </a:lnTo>
                  <a:lnTo>
                    <a:pt x="829970" y="113296"/>
                  </a:lnTo>
                  <a:lnTo>
                    <a:pt x="839127" y="128485"/>
                  </a:lnTo>
                  <a:lnTo>
                    <a:pt x="842403" y="148018"/>
                  </a:lnTo>
                  <a:lnTo>
                    <a:pt x="842403" y="79438"/>
                  </a:lnTo>
                  <a:lnTo>
                    <a:pt x="831850" y="72872"/>
                  </a:lnTo>
                  <a:lnTo>
                    <a:pt x="797941" y="67068"/>
                  </a:lnTo>
                  <a:lnTo>
                    <a:pt x="763689" y="72872"/>
                  </a:lnTo>
                  <a:lnTo>
                    <a:pt x="737209" y="89230"/>
                  </a:lnTo>
                  <a:lnTo>
                    <a:pt x="720115" y="114604"/>
                  </a:lnTo>
                  <a:lnTo>
                    <a:pt x="714057" y="147434"/>
                  </a:lnTo>
                  <a:lnTo>
                    <a:pt x="720115" y="180479"/>
                  </a:lnTo>
                  <a:lnTo>
                    <a:pt x="737209" y="206032"/>
                  </a:lnTo>
                  <a:lnTo>
                    <a:pt x="763689" y="222542"/>
                  </a:lnTo>
                  <a:lnTo>
                    <a:pt x="797941" y="228384"/>
                  </a:lnTo>
                  <a:lnTo>
                    <a:pt x="831850" y="222542"/>
                  </a:lnTo>
                  <a:lnTo>
                    <a:pt x="858189" y="206032"/>
                  </a:lnTo>
                  <a:lnTo>
                    <a:pt x="864882" y="196011"/>
                  </a:lnTo>
                  <a:lnTo>
                    <a:pt x="875258" y="180479"/>
                  </a:lnTo>
                  <a:lnTo>
                    <a:pt x="881329" y="147434"/>
                  </a:lnTo>
                  <a:close/>
                </a:path>
                <a:path w="1921510" h="524509">
                  <a:moveTo>
                    <a:pt x="1040257" y="357365"/>
                  </a:moveTo>
                  <a:lnTo>
                    <a:pt x="1020559" y="357365"/>
                  </a:lnTo>
                  <a:lnTo>
                    <a:pt x="975499" y="502018"/>
                  </a:lnTo>
                  <a:lnTo>
                    <a:pt x="937895" y="382727"/>
                  </a:lnTo>
                  <a:lnTo>
                    <a:pt x="929906" y="357365"/>
                  </a:lnTo>
                  <a:lnTo>
                    <a:pt x="910945" y="357365"/>
                  </a:lnTo>
                  <a:lnTo>
                    <a:pt x="865898" y="502018"/>
                  </a:lnTo>
                  <a:lnTo>
                    <a:pt x="820369" y="357365"/>
                  </a:lnTo>
                  <a:lnTo>
                    <a:pt x="799922" y="357365"/>
                  </a:lnTo>
                  <a:lnTo>
                    <a:pt x="855472" y="523405"/>
                  </a:lnTo>
                  <a:lnTo>
                    <a:pt x="874903" y="523405"/>
                  </a:lnTo>
                  <a:lnTo>
                    <a:pt x="881786" y="502018"/>
                  </a:lnTo>
                  <a:lnTo>
                    <a:pt x="920229" y="382727"/>
                  </a:lnTo>
                  <a:lnTo>
                    <a:pt x="965085" y="523405"/>
                  </a:lnTo>
                  <a:lnTo>
                    <a:pt x="984516" y="523405"/>
                  </a:lnTo>
                  <a:lnTo>
                    <a:pt x="991692" y="502018"/>
                  </a:lnTo>
                  <a:lnTo>
                    <a:pt x="1040257" y="357365"/>
                  </a:lnTo>
                  <a:close/>
                </a:path>
                <a:path w="1921510" h="524509">
                  <a:moveTo>
                    <a:pt x="1158417" y="467868"/>
                  </a:moveTo>
                  <a:lnTo>
                    <a:pt x="1157058" y="453199"/>
                  </a:lnTo>
                  <a:lnTo>
                    <a:pt x="1155763" y="439140"/>
                  </a:lnTo>
                  <a:lnTo>
                    <a:pt x="1145057" y="417080"/>
                  </a:lnTo>
                  <a:lnTo>
                    <a:pt x="1141806" y="414604"/>
                  </a:lnTo>
                  <a:lnTo>
                    <a:pt x="1141806" y="453199"/>
                  </a:lnTo>
                  <a:lnTo>
                    <a:pt x="1056411" y="453199"/>
                  </a:lnTo>
                  <a:lnTo>
                    <a:pt x="1060958" y="436765"/>
                  </a:lnTo>
                  <a:lnTo>
                    <a:pt x="1070229" y="424192"/>
                  </a:lnTo>
                  <a:lnTo>
                    <a:pt x="1083487" y="416153"/>
                  </a:lnTo>
                  <a:lnTo>
                    <a:pt x="1100048" y="413321"/>
                  </a:lnTo>
                  <a:lnTo>
                    <a:pt x="1116698" y="416153"/>
                  </a:lnTo>
                  <a:lnTo>
                    <a:pt x="1129626" y="424192"/>
                  </a:lnTo>
                  <a:lnTo>
                    <a:pt x="1138199" y="436765"/>
                  </a:lnTo>
                  <a:lnTo>
                    <a:pt x="1141806" y="453199"/>
                  </a:lnTo>
                  <a:lnTo>
                    <a:pt x="1141806" y="414604"/>
                  </a:lnTo>
                  <a:lnTo>
                    <a:pt x="1140129" y="413321"/>
                  </a:lnTo>
                  <a:lnTo>
                    <a:pt x="1126451" y="402920"/>
                  </a:lnTo>
                  <a:lnTo>
                    <a:pt x="1100048" y="397916"/>
                  </a:lnTo>
                  <a:lnTo>
                    <a:pt x="1075042" y="402628"/>
                  </a:lnTo>
                  <a:lnTo>
                    <a:pt x="1055458" y="415569"/>
                  </a:lnTo>
                  <a:lnTo>
                    <a:pt x="1042682" y="435457"/>
                  </a:lnTo>
                  <a:lnTo>
                    <a:pt x="1038123" y="460997"/>
                  </a:lnTo>
                  <a:lnTo>
                    <a:pt x="1042657" y="486587"/>
                  </a:lnTo>
                  <a:lnTo>
                    <a:pt x="1055408" y="506539"/>
                  </a:lnTo>
                  <a:lnTo>
                    <a:pt x="1075042" y="519518"/>
                  </a:lnTo>
                  <a:lnTo>
                    <a:pt x="1100251" y="524141"/>
                  </a:lnTo>
                  <a:lnTo>
                    <a:pt x="1115263" y="522757"/>
                  </a:lnTo>
                  <a:lnTo>
                    <a:pt x="1128801" y="518718"/>
                  </a:lnTo>
                  <a:lnTo>
                    <a:pt x="1140637" y="512229"/>
                  </a:lnTo>
                  <a:lnTo>
                    <a:pt x="1144663" y="508673"/>
                  </a:lnTo>
                  <a:lnTo>
                    <a:pt x="1150556" y="503491"/>
                  </a:lnTo>
                  <a:lnTo>
                    <a:pt x="1140396" y="492823"/>
                  </a:lnTo>
                  <a:lnTo>
                    <a:pt x="1132408" y="499605"/>
                  </a:lnTo>
                  <a:lnTo>
                    <a:pt x="1123175" y="504571"/>
                  </a:lnTo>
                  <a:lnTo>
                    <a:pt x="1112888" y="507631"/>
                  </a:lnTo>
                  <a:lnTo>
                    <a:pt x="1101725" y="508673"/>
                  </a:lnTo>
                  <a:lnTo>
                    <a:pt x="1084745" y="505777"/>
                  </a:lnTo>
                  <a:lnTo>
                    <a:pt x="1071041" y="497522"/>
                  </a:lnTo>
                  <a:lnTo>
                    <a:pt x="1061351" y="484644"/>
                  </a:lnTo>
                  <a:lnTo>
                    <a:pt x="1056411" y="467868"/>
                  </a:lnTo>
                  <a:lnTo>
                    <a:pt x="1158417" y="467868"/>
                  </a:lnTo>
                  <a:close/>
                </a:path>
                <a:path w="1921510" h="524509">
                  <a:moveTo>
                    <a:pt x="1285786" y="523405"/>
                  </a:moveTo>
                  <a:lnTo>
                    <a:pt x="1285722" y="503961"/>
                  </a:lnTo>
                  <a:lnTo>
                    <a:pt x="1285595" y="465302"/>
                  </a:lnTo>
                  <a:lnTo>
                    <a:pt x="1285519" y="440829"/>
                  </a:lnTo>
                  <a:lnTo>
                    <a:pt x="1282242" y="422922"/>
                  </a:lnTo>
                  <a:lnTo>
                    <a:pt x="1275638" y="413321"/>
                  </a:lnTo>
                  <a:lnTo>
                    <a:pt x="1272933" y="409409"/>
                  </a:lnTo>
                  <a:lnTo>
                    <a:pt x="1267498" y="406336"/>
                  </a:lnTo>
                  <a:lnTo>
                    <a:pt x="1267498" y="465302"/>
                  </a:lnTo>
                  <a:lnTo>
                    <a:pt x="1267498" y="480428"/>
                  </a:lnTo>
                  <a:lnTo>
                    <a:pt x="1261910" y="492366"/>
                  </a:lnTo>
                  <a:lnTo>
                    <a:pt x="1252664" y="501243"/>
                  </a:lnTo>
                  <a:lnTo>
                    <a:pt x="1240320" y="506768"/>
                  </a:lnTo>
                  <a:lnTo>
                    <a:pt x="1225524" y="508673"/>
                  </a:lnTo>
                  <a:lnTo>
                    <a:pt x="1213637" y="507022"/>
                  </a:lnTo>
                  <a:lnTo>
                    <a:pt x="1204595" y="502348"/>
                  </a:lnTo>
                  <a:lnTo>
                    <a:pt x="1198829" y="495096"/>
                  </a:lnTo>
                  <a:lnTo>
                    <a:pt x="1196822" y="485673"/>
                  </a:lnTo>
                  <a:lnTo>
                    <a:pt x="1198841" y="476592"/>
                  </a:lnTo>
                  <a:lnTo>
                    <a:pt x="1204874" y="470255"/>
                  </a:lnTo>
                  <a:lnTo>
                    <a:pt x="1214818" y="466521"/>
                  </a:lnTo>
                  <a:lnTo>
                    <a:pt x="1228623" y="465302"/>
                  </a:lnTo>
                  <a:lnTo>
                    <a:pt x="1267498" y="465302"/>
                  </a:lnTo>
                  <a:lnTo>
                    <a:pt x="1267498" y="406336"/>
                  </a:lnTo>
                  <a:lnTo>
                    <a:pt x="1257884" y="400888"/>
                  </a:lnTo>
                  <a:lnTo>
                    <a:pt x="1237373" y="397916"/>
                  </a:lnTo>
                  <a:lnTo>
                    <a:pt x="1222679" y="399059"/>
                  </a:lnTo>
                  <a:lnTo>
                    <a:pt x="1209941" y="402348"/>
                  </a:lnTo>
                  <a:lnTo>
                    <a:pt x="1198168" y="407631"/>
                  </a:lnTo>
                  <a:lnTo>
                    <a:pt x="1186395" y="414731"/>
                  </a:lnTo>
                  <a:lnTo>
                    <a:pt x="1194193" y="427774"/>
                  </a:lnTo>
                  <a:lnTo>
                    <a:pt x="1203947" y="421640"/>
                  </a:lnTo>
                  <a:lnTo>
                    <a:pt x="1213739" y="417106"/>
                  </a:lnTo>
                  <a:lnTo>
                    <a:pt x="1223657" y="414286"/>
                  </a:lnTo>
                  <a:lnTo>
                    <a:pt x="1233805" y="413321"/>
                  </a:lnTo>
                  <a:lnTo>
                    <a:pt x="1248333" y="415353"/>
                  </a:lnTo>
                  <a:lnTo>
                    <a:pt x="1258811" y="421195"/>
                  </a:lnTo>
                  <a:lnTo>
                    <a:pt x="1265161" y="430466"/>
                  </a:lnTo>
                  <a:lnTo>
                    <a:pt x="1267294" y="442772"/>
                  </a:lnTo>
                  <a:lnTo>
                    <a:pt x="1267294" y="450570"/>
                  </a:lnTo>
                  <a:lnTo>
                    <a:pt x="1226210" y="450570"/>
                  </a:lnTo>
                  <a:lnTo>
                    <a:pt x="1206500" y="453186"/>
                  </a:lnTo>
                  <a:lnTo>
                    <a:pt x="1191818" y="460375"/>
                  </a:lnTo>
                  <a:lnTo>
                    <a:pt x="1182636" y="471627"/>
                  </a:lnTo>
                  <a:lnTo>
                    <a:pt x="1179474" y="486422"/>
                  </a:lnTo>
                  <a:lnTo>
                    <a:pt x="1182471" y="501307"/>
                  </a:lnTo>
                  <a:lnTo>
                    <a:pt x="1191006" y="513283"/>
                  </a:lnTo>
                  <a:lnTo>
                    <a:pt x="1204391" y="521246"/>
                  </a:lnTo>
                  <a:lnTo>
                    <a:pt x="1221968" y="524141"/>
                  </a:lnTo>
                  <a:lnTo>
                    <a:pt x="1236116" y="522897"/>
                  </a:lnTo>
                  <a:lnTo>
                    <a:pt x="1248587" y="519125"/>
                  </a:lnTo>
                  <a:lnTo>
                    <a:pt x="1259205" y="512826"/>
                  </a:lnTo>
                  <a:lnTo>
                    <a:pt x="1263205" y="508673"/>
                  </a:lnTo>
                  <a:lnTo>
                    <a:pt x="1267764" y="503961"/>
                  </a:lnTo>
                  <a:lnTo>
                    <a:pt x="1267764" y="523405"/>
                  </a:lnTo>
                  <a:lnTo>
                    <a:pt x="1285786" y="523405"/>
                  </a:lnTo>
                  <a:close/>
                </a:path>
                <a:path w="1921510" h="524509">
                  <a:moveTo>
                    <a:pt x="1293126" y="19329"/>
                  </a:moveTo>
                  <a:lnTo>
                    <a:pt x="1252181" y="19329"/>
                  </a:lnTo>
                  <a:lnTo>
                    <a:pt x="1205026" y="182651"/>
                  </a:lnTo>
                  <a:lnTo>
                    <a:pt x="1172438" y="71196"/>
                  </a:lnTo>
                  <a:lnTo>
                    <a:pt x="1157287" y="19329"/>
                  </a:lnTo>
                  <a:lnTo>
                    <a:pt x="1118108" y="19329"/>
                  </a:lnTo>
                  <a:lnTo>
                    <a:pt x="1070711" y="182651"/>
                  </a:lnTo>
                  <a:lnTo>
                    <a:pt x="1022959" y="19329"/>
                  </a:lnTo>
                  <a:lnTo>
                    <a:pt x="980262" y="19329"/>
                  </a:lnTo>
                  <a:lnTo>
                    <a:pt x="1049096" y="226860"/>
                  </a:lnTo>
                  <a:lnTo>
                    <a:pt x="1089952" y="226860"/>
                  </a:lnTo>
                  <a:lnTo>
                    <a:pt x="1103261" y="182651"/>
                  </a:lnTo>
                  <a:lnTo>
                    <a:pt x="1136853" y="71196"/>
                  </a:lnTo>
                  <a:lnTo>
                    <a:pt x="1183093" y="226860"/>
                  </a:lnTo>
                  <a:lnTo>
                    <a:pt x="1224280" y="226860"/>
                  </a:lnTo>
                  <a:lnTo>
                    <a:pt x="1238935" y="182651"/>
                  </a:lnTo>
                  <a:lnTo>
                    <a:pt x="1293126" y="19329"/>
                  </a:lnTo>
                  <a:close/>
                </a:path>
                <a:path w="1921510" h="524509">
                  <a:moveTo>
                    <a:pt x="1418386" y="398589"/>
                  </a:moveTo>
                  <a:lnTo>
                    <a:pt x="1399692" y="398589"/>
                  </a:lnTo>
                  <a:lnTo>
                    <a:pt x="1360081" y="504634"/>
                  </a:lnTo>
                  <a:lnTo>
                    <a:pt x="1320203" y="398589"/>
                  </a:lnTo>
                  <a:lnTo>
                    <a:pt x="1300505" y="398589"/>
                  </a:lnTo>
                  <a:lnTo>
                    <a:pt x="1350060" y="523405"/>
                  </a:lnTo>
                  <a:lnTo>
                    <a:pt x="1369288" y="523405"/>
                  </a:lnTo>
                  <a:lnTo>
                    <a:pt x="1376667" y="504634"/>
                  </a:lnTo>
                  <a:lnTo>
                    <a:pt x="1418386" y="398589"/>
                  </a:lnTo>
                  <a:close/>
                </a:path>
                <a:path w="1921510" h="524509">
                  <a:moveTo>
                    <a:pt x="1431277" y="226860"/>
                  </a:moveTo>
                  <a:lnTo>
                    <a:pt x="1431226" y="207619"/>
                  </a:lnTo>
                  <a:lnTo>
                    <a:pt x="1431201" y="198958"/>
                  </a:lnTo>
                  <a:lnTo>
                    <a:pt x="1431099" y="157429"/>
                  </a:lnTo>
                  <a:lnTo>
                    <a:pt x="1431023" y="123050"/>
                  </a:lnTo>
                  <a:lnTo>
                    <a:pt x="1426514" y="99364"/>
                  </a:lnTo>
                  <a:lnTo>
                    <a:pt x="1425651" y="98171"/>
                  </a:lnTo>
                  <a:lnTo>
                    <a:pt x="1413814" y="81661"/>
                  </a:lnTo>
                  <a:lnTo>
                    <a:pt x="1393380" y="70586"/>
                  </a:lnTo>
                  <a:lnTo>
                    <a:pt x="1365707" y="66738"/>
                  </a:lnTo>
                  <a:lnTo>
                    <a:pt x="1345793" y="68008"/>
                  </a:lnTo>
                  <a:lnTo>
                    <a:pt x="1328559" y="71742"/>
                  </a:lnTo>
                  <a:lnTo>
                    <a:pt x="1312481" y="77876"/>
                  </a:lnTo>
                  <a:lnTo>
                    <a:pt x="1296035" y="86321"/>
                  </a:lnTo>
                  <a:lnTo>
                    <a:pt x="1309979" y="112966"/>
                  </a:lnTo>
                  <a:lnTo>
                    <a:pt x="1322146" y="106540"/>
                  </a:lnTo>
                  <a:lnTo>
                    <a:pt x="1334122" y="101917"/>
                  </a:lnTo>
                  <a:lnTo>
                    <a:pt x="1345806" y="99123"/>
                  </a:lnTo>
                  <a:lnTo>
                    <a:pt x="1357134" y="98171"/>
                  </a:lnTo>
                  <a:lnTo>
                    <a:pt x="1372743" y="100177"/>
                  </a:lnTo>
                  <a:lnTo>
                    <a:pt x="1383969" y="105943"/>
                  </a:lnTo>
                  <a:lnTo>
                    <a:pt x="1390751" y="115163"/>
                  </a:lnTo>
                  <a:lnTo>
                    <a:pt x="1393037" y="127508"/>
                  </a:lnTo>
                  <a:lnTo>
                    <a:pt x="1393037" y="131711"/>
                  </a:lnTo>
                  <a:lnTo>
                    <a:pt x="1393037" y="157429"/>
                  </a:lnTo>
                  <a:lnTo>
                    <a:pt x="1393037" y="171716"/>
                  </a:lnTo>
                  <a:lnTo>
                    <a:pt x="1388732" y="182473"/>
                  </a:lnTo>
                  <a:lnTo>
                    <a:pt x="1379664" y="191109"/>
                  </a:lnTo>
                  <a:lnTo>
                    <a:pt x="1366837" y="196875"/>
                  </a:lnTo>
                  <a:lnTo>
                    <a:pt x="1351254" y="198958"/>
                  </a:lnTo>
                  <a:lnTo>
                    <a:pt x="1339430" y="197421"/>
                  </a:lnTo>
                  <a:lnTo>
                    <a:pt x="1330540" y="193001"/>
                  </a:lnTo>
                  <a:lnTo>
                    <a:pt x="1324952" y="186093"/>
                  </a:lnTo>
                  <a:lnTo>
                    <a:pt x="1323009" y="177012"/>
                  </a:lnTo>
                  <a:lnTo>
                    <a:pt x="1324813" y="168109"/>
                  </a:lnTo>
                  <a:lnTo>
                    <a:pt x="1330312" y="162026"/>
                  </a:lnTo>
                  <a:lnTo>
                    <a:pt x="1339672" y="158546"/>
                  </a:lnTo>
                  <a:lnTo>
                    <a:pt x="1353019" y="157429"/>
                  </a:lnTo>
                  <a:lnTo>
                    <a:pt x="1393037" y="157429"/>
                  </a:lnTo>
                  <a:lnTo>
                    <a:pt x="1393037" y="131711"/>
                  </a:lnTo>
                  <a:lnTo>
                    <a:pt x="1346796" y="131711"/>
                  </a:lnTo>
                  <a:lnTo>
                    <a:pt x="1321104" y="135153"/>
                  </a:lnTo>
                  <a:lnTo>
                    <a:pt x="1302232" y="144653"/>
                  </a:lnTo>
                  <a:lnTo>
                    <a:pt x="1290586" y="159626"/>
                  </a:lnTo>
                  <a:lnTo>
                    <a:pt x="1286611" y="179463"/>
                  </a:lnTo>
                  <a:lnTo>
                    <a:pt x="1290472" y="199034"/>
                  </a:lnTo>
                  <a:lnTo>
                    <a:pt x="1301546" y="214604"/>
                  </a:lnTo>
                  <a:lnTo>
                    <a:pt x="1318983" y="224904"/>
                  </a:lnTo>
                  <a:lnTo>
                    <a:pt x="1342009" y="228625"/>
                  </a:lnTo>
                  <a:lnTo>
                    <a:pt x="1357985" y="227304"/>
                  </a:lnTo>
                  <a:lnTo>
                    <a:pt x="1372006" y="223329"/>
                  </a:lnTo>
                  <a:lnTo>
                    <a:pt x="1383855" y="216763"/>
                  </a:lnTo>
                  <a:lnTo>
                    <a:pt x="1393367" y="207619"/>
                  </a:lnTo>
                  <a:lnTo>
                    <a:pt x="1393367" y="226860"/>
                  </a:lnTo>
                  <a:lnTo>
                    <a:pt x="1431277" y="226860"/>
                  </a:lnTo>
                  <a:close/>
                </a:path>
                <a:path w="1921510" h="524509">
                  <a:moveTo>
                    <a:pt x="1543926" y="467868"/>
                  </a:moveTo>
                  <a:lnTo>
                    <a:pt x="1542567" y="453199"/>
                  </a:lnTo>
                  <a:lnTo>
                    <a:pt x="1541272" y="439140"/>
                  </a:lnTo>
                  <a:lnTo>
                    <a:pt x="1530578" y="417080"/>
                  </a:lnTo>
                  <a:lnTo>
                    <a:pt x="1527327" y="414616"/>
                  </a:lnTo>
                  <a:lnTo>
                    <a:pt x="1527327" y="453199"/>
                  </a:lnTo>
                  <a:lnTo>
                    <a:pt x="1441919" y="453199"/>
                  </a:lnTo>
                  <a:lnTo>
                    <a:pt x="1446466" y="436765"/>
                  </a:lnTo>
                  <a:lnTo>
                    <a:pt x="1455737" y="424192"/>
                  </a:lnTo>
                  <a:lnTo>
                    <a:pt x="1468996" y="416153"/>
                  </a:lnTo>
                  <a:lnTo>
                    <a:pt x="1485557" y="413321"/>
                  </a:lnTo>
                  <a:lnTo>
                    <a:pt x="1502206" y="416153"/>
                  </a:lnTo>
                  <a:lnTo>
                    <a:pt x="1515135" y="424192"/>
                  </a:lnTo>
                  <a:lnTo>
                    <a:pt x="1523707" y="436765"/>
                  </a:lnTo>
                  <a:lnTo>
                    <a:pt x="1527327" y="453199"/>
                  </a:lnTo>
                  <a:lnTo>
                    <a:pt x="1527327" y="414616"/>
                  </a:lnTo>
                  <a:lnTo>
                    <a:pt x="1525638" y="413321"/>
                  </a:lnTo>
                  <a:lnTo>
                    <a:pt x="1511960" y="402920"/>
                  </a:lnTo>
                  <a:lnTo>
                    <a:pt x="1485557" y="397916"/>
                  </a:lnTo>
                  <a:lnTo>
                    <a:pt x="1460550" y="402628"/>
                  </a:lnTo>
                  <a:lnTo>
                    <a:pt x="1440967" y="415569"/>
                  </a:lnTo>
                  <a:lnTo>
                    <a:pt x="1428191" y="435457"/>
                  </a:lnTo>
                  <a:lnTo>
                    <a:pt x="1423631" y="460997"/>
                  </a:lnTo>
                  <a:lnTo>
                    <a:pt x="1428165" y="486587"/>
                  </a:lnTo>
                  <a:lnTo>
                    <a:pt x="1440916" y="506539"/>
                  </a:lnTo>
                  <a:lnTo>
                    <a:pt x="1460550" y="519518"/>
                  </a:lnTo>
                  <a:lnTo>
                    <a:pt x="1485760" y="524141"/>
                  </a:lnTo>
                  <a:lnTo>
                    <a:pt x="1500771" y="522757"/>
                  </a:lnTo>
                  <a:lnTo>
                    <a:pt x="1514309" y="518718"/>
                  </a:lnTo>
                  <a:lnTo>
                    <a:pt x="1526146" y="512229"/>
                  </a:lnTo>
                  <a:lnTo>
                    <a:pt x="1530172" y="508673"/>
                  </a:lnTo>
                  <a:lnTo>
                    <a:pt x="1536065" y="503491"/>
                  </a:lnTo>
                  <a:lnTo>
                    <a:pt x="1525905" y="492823"/>
                  </a:lnTo>
                  <a:lnTo>
                    <a:pt x="1517916" y="499605"/>
                  </a:lnTo>
                  <a:lnTo>
                    <a:pt x="1508683" y="504571"/>
                  </a:lnTo>
                  <a:lnTo>
                    <a:pt x="1498409" y="507631"/>
                  </a:lnTo>
                  <a:lnTo>
                    <a:pt x="1487246" y="508673"/>
                  </a:lnTo>
                  <a:lnTo>
                    <a:pt x="1470266" y="505777"/>
                  </a:lnTo>
                  <a:lnTo>
                    <a:pt x="1456550" y="497522"/>
                  </a:lnTo>
                  <a:lnTo>
                    <a:pt x="1446860" y="484644"/>
                  </a:lnTo>
                  <a:lnTo>
                    <a:pt x="1441919" y="467868"/>
                  </a:lnTo>
                  <a:lnTo>
                    <a:pt x="1543926" y="467868"/>
                  </a:lnTo>
                  <a:close/>
                </a:path>
                <a:path w="1921510" h="524509">
                  <a:moveTo>
                    <a:pt x="1575943" y="16052"/>
                  </a:moveTo>
                  <a:lnTo>
                    <a:pt x="1567370" y="11328"/>
                  </a:lnTo>
                  <a:lnTo>
                    <a:pt x="1557947" y="7874"/>
                  </a:lnTo>
                  <a:lnTo>
                    <a:pt x="1548041" y="5765"/>
                  </a:lnTo>
                  <a:lnTo>
                    <a:pt x="1538033" y="5041"/>
                  </a:lnTo>
                  <a:lnTo>
                    <a:pt x="1516799" y="8445"/>
                  </a:lnTo>
                  <a:lnTo>
                    <a:pt x="1498790" y="18643"/>
                  </a:lnTo>
                  <a:lnTo>
                    <a:pt x="1486306" y="35687"/>
                  </a:lnTo>
                  <a:lnTo>
                    <a:pt x="1481632" y="59588"/>
                  </a:lnTo>
                  <a:lnTo>
                    <a:pt x="1481632" y="74726"/>
                  </a:lnTo>
                  <a:lnTo>
                    <a:pt x="1460868" y="74726"/>
                  </a:lnTo>
                  <a:lnTo>
                    <a:pt x="1460868" y="102882"/>
                  </a:lnTo>
                  <a:lnTo>
                    <a:pt x="1481632" y="102882"/>
                  </a:lnTo>
                  <a:lnTo>
                    <a:pt x="1481632" y="226860"/>
                  </a:lnTo>
                  <a:lnTo>
                    <a:pt x="1520215" y="226860"/>
                  </a:lnTo>
                  <a:lnTo>
                    <a:pt x="1520215" y="102882"/>
                  </a:lnTo>
                  <a:lnTo>
                    <a:pt x="1559966" y="102882"/>
                  </a:lnTo>
                  <a:lnTo>
                    <a:pt x="1559966" y="74726"/>
                  </a:lnTo>
                  <a:lnTo>
                    <a:pt x="1520215" y="74726"/>
                  </a:lnTo>
                  <a:lnTo>
                    <a:pt x="1520215" y="58420"/>
                  </a:lnTo>
                  <a:lnTo>
                    <a:pt x="1521815" y="49390"/>
                  </a:lnTo>
                  <a:lnTo>
                    <a:pt x="1526197" y="43103"/>
                  </a:lnTo>
                  <a:lnTo>
                    <a:pt x="1532686" y="39433"/>
                  </a:lnTo>
                  <a:lnTo>
                    <a:pt x="1540637" y="38239"/>
                  </a:lnTo>
                  <a:lnTo>
                    <a:pt x="1547533" y="38239"/>
                  </a:lnTo>
                  <a:lnTo>
                    <a:pt x="1555178" y="40932"/>
                  </a:lnTo>
                  <a:lnTo>
                    <a:pt x="1561731" y="45389"/>
                  </a:lnTo>
                  <a:lnTo>
                    <a:pt x="1565186" y="38239"/>
                  </a:lnTo>
                  <a:lnTo>
                    <a:pt x="1575943" y="16052"/>
                  </a:lnTo>
                  <a:close/>
                </a:path>
                <a:path w="1921510" h="524509">
                  <a:moveTo>
                    <a:pt x="1674710" y="10083"/>
                  </a:moveTo>
                  <a:lnTo>
                    <a:pt x="1668272" y="7531"/>
                  </a:lnTo>
                  <a:lnTo>
                    <a:pt x="1660842" y="5651"/>
                  </a:lnTo>
                  <a:lnTo>
                    <a:pt x="1652866" y="4445"/>
                  </a:lnTo>
                  <a:lnTo>
                    <a:pt x="1644777" y="3860"/>
                  </a:lnTo>
                  <a:lnTo>
                    <a:pt x="1621955" y="7543"/>
                  </a:lnTo>
                  <a:lnTo>
                    <a:pt x="1604124" y="18211"/>
                  </a:lnTo>
                  <a:lnTo>
                    <a:pt x="1592516" y="34747"/>
                  </a:lnTo>
                  <a:lnTo>
                    <a:pt x="1588376" y="56057"/>
                  </a:lnTo>
                  <a:lnTo>
                    <a:pt x="1588376" y="74726"/>
                  </a:lnTo>
                  <a:lnTo>
                    <a:pt x="1567611" y="74726"/>
                  </a:lnTo>
                  <a:lnTo>
                    <a:pt x="1567611" y="102628"/>
                  </a:lnTo>
                  <a:lnTo>
                    <a:pt x="1588376" y="102628"/>
                  </a:lnTo>
                  <a:lnTo>
                    <a:pt x="1588376" y="226860"/>
                  </a:lnTo>
                  <a:lnTo>
                    <a:pt x="1626958" y="226860"/>
                  </a:lnTo>
                  <a:lnTo>
                    <a:pt x="1626958" y="102628"/>
                  </a:lnTo>
                  <a:lnTo>
                    <a:pt x="1666722" y="102628"/>
                  </a:lnTo>
                  <a:lnTo>
                    <a:pt x="1666976" y="74726"/>
                  </a:lnTo>
                  <a:lnTo>
                    <a:pt x="1626958" y="74726"/>
                  </a:lnTo>
                  <a:lnTo>
                    <a:pt x="1626958" y="62026"/>
                  </a:lnTo>
                  <a:lnTo>
                    <a:pt x="1628851" y="51435"/>
                  </a:lnTo>
                  <a:lnTo>
                    <a:pt x="1634147" y="43205"/>
                  </a:lnTo>
                  <a:lnTo>
                    <a:pt x="1642211" y="37947"/>
                  </a:lnTo>
                  <a:lnTo>
                    <a:pt x="1652435" y="36220"/>
                  </a:lnTo>
                  <a:lnTo>
                    <a:pt x="1659572" y="36474"/>
                  </a:lnTo>
                  <a:lnTo>
                    <a:pt x="1667306" y="39166"/>
                  </a:lnTo>
                  <a:lnTo>
                    <a:pt x="1673783" y="43624"/>
                  </a:lnTo>
                  <a:lnTo>
                    <a:pt x="1673987" y="36220"/>
                  </a:lnTo>
                  <a:lnTo>
                    <a:pt x="1674710" y="10083"/>
                  </a:lnTo>
                  <a:close/>
                </a:path>
                <a:path w="1921510" h="524509">
                  <a:moveTo>
                    <a:pt x="1729854" y="6807"/>
                  </a:moveTo>
                  <a:lnTo>
                    <a:pt x="1691347" y="6807"/>
                  </a:lnTo>
                  <a:lnTo>
                    <a:pt x="1691347" y="226860"/>
                  </a:lnTo>
                  <a:lnTo>
                    <a:pt x="1729854" y="226860"/>
                  </a:lnTo>
                  <a:lnTo>
                    <a:pt x="1729854" y="6807"/>
                  </a:lnTo>
                  <a:close/>
                </a:path>
                <a:path w="1921510" h="524509">
                  <a:moveTo>
                    <a:pt x="1921497" y="161048"/>
                  </a:moveTo>
                  <a:lnTo>
                    <a:pt x="1919058" y="122072"/>
                  </a:lnTo>
                  <a:lnTo>
                    <a:pt x="1886445" y="77508"/>
                  </a:lnTo>
                  <a:lnTo>
                    <a:pt x="1886445" y="135242"/>
                  </a:lnTo>
                  <a:lnTo>
                    <a:pt x="1803488" y="135242"/>
                  </a:lnTo>
                  <a:lnTo>
                    <a:pt x="1808378" y="119380"/>
                  </a:lnTo>
                  <a:lnTo>
                    <a:pt x="1817408" y="107327"/>
                  </a:lnTo>
                  <a:lnTo>
                    <a:pt x="1830070" y="99682"/>
                  </a:lnTo>
                  <a:lnTo>
                    <a:pt x="1845843" y="96989"/>
                  </a:lnTo>
                  <a:lnTo>
                    <a:pt x="1862201" y="99682"/>
                  </a:lnTo>
                  <a:lnTo>
                    <a:pt x="1874837" y="107327"/>
                  </a:lnTo>
                  <a:lnTo>
                    <a:pt x="1883117" y="119380"/>
                  </a:lnTo>
                  <a:lnTo>
                    <a:pt x="1886445" y="135242"/>
                  </a:lnTo>
                  <a:lnTo>
                    <a:pt x="1886445" y="77508"/>
                  </a:lnTo>
                  <a:lnTo>
                    <a:pt x="1881454" y="73660"/>
                  </a:lnTo>
                  <a:lnTo>
                    <a:pt x="1845513" y="67068"/>
                  </a:lnTo>
                  <a:lnTo>
                    <a:pt x="1812912" y="72923"/>
                  </a:lnTo>
                  <a:lnTo>
                    <a:pt x="1787423" y="89420"/>
                  </a:lnTo>
                  <a:lnTo>
                    <a:pt x="1770824" y="114985"/>
                  </a:lnTo>
                  <a:lnTo>
                    <a:pt x="1764906" y="148018"/>
                  </a:lnTo>
                  <a:lnTo>
                    <a:pt x="1770710" y="180721"/>
                  </a:lnTo>
                  <a:lnTo>
                    <a:pt x="1787194" y="206108"/>
                  </a:lnTo>
                  <a:lnTo>
                    <a:pt x="1812912" y="222542"/>
                  </a:lnTo>
                  <a:lnTo>
                    <a:pt x="1846427" y="228384"/>
                  </a:lnTo>
                  <a:lnTo>
                    <a:pt x="1866417" y="226542"/>
                  </a:lnTo>
                  <a:lnTo>
                    <a:pt x="1884375" y="221183"/>
                  </a:lnTo>
                  <a:lnTo>
                    <a:pt x="1900034" y="212598"/>
                  </a:lnTo>
                  <a:lnTo>
                    <a:pt x="1913178" y="201053"/>
                  </a:lnTo>
                  <a:lnTo>
                    <a:pt x="1909457" y="197192"/>
                  </a:lnTo>
                  <a:lnTo>
                    <a:pt x="1892414" y="179463"/>
                  </a:lnTo>
                  <a:lnTo>
                    <a:pt x="1883283" y="187096"/>
                  </a:lnTo>
                  <a:lnTo>
                    <a:pt x="1872945" y="192646"/>
                  </a:lnTo>
                  <a:lnTo>
                    <a:pt x="1861680" y="196049"/>
                  </a:lnTo>
                  <a:lnTo>
                    <a:pt x="1849716" y="197192"/>
                  </a:lnTo>
                  <a:lnTo>
                    <a:pt x="1833575" y="194716"/>
                  </a:lnTo>
                  <a:lnTo>
                    <a:pt x="1820240" y="187579"/>
                  </a:lnTo>
                  <a:lnTo>
                    <a:pt x="1810283" y="176212"/>
                  </a:lnTo>
                  <a:lnTo>
                    <a:pt x="1804327" y="161048"/>
                  </a:lnTo>
                  <a:lnTo>
                    <a:pt x="1921497" y="161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330248" y="5610377"/>
            <a:ext cx="906780" cy="144145"/>
          </a:xfrm>
          <a:custGeom>
            <a:avLst/>
            <a:gdLst/>
            <a:ahLst/>
            <a:cxnLst/>
            <a:rect l="l" t="t" r="r" b="b"/>
            <a:pathLst>
              <a:path w="906780" h="144145">
                <a:moveTo>
                  <a:pt x="97294" y="0"/>
                </a:moveTo>
                <a:lnTo>
                  <a:pt x="78701" y="0"/>
                </a:lnTo>
                <a:lnTo>
                  <a:pt x="78701" y="80606"/>
                </a:lnTo>
                <a:lnTo>
                  <a:pt x="42240" y="31724"/>
                </a:lnTo>
                <a:lnTo>
                  <a:pt x="18580" y="0"/>
                </a:lnTo>
                <a:lnTo>
                  <a:pt x="0" y="0"/>
                </a:lnTo>
                <a:lnTo>
                  <a:pt x="0" y="112191"/>
                </a:lnTo>
                <a:lnTo>
                  <a:pt x="18897" y="112191"/>
                </a:lnTo>
                <a:lnTo>
                  <a:pt x="18897" y="31724"/>
                </a:lnTo>
                <a:lnTo>
                  <a:pt x="78701" y="112191"/>
                </a:lnTo>
                <a:lnTo>
                  <a:pt x="97294" y="112191"/>
                </a:lnTo>
                <a:lnTo>
                  <a:pt x="97294" y="80606"/>
                </a:lnTo>
                <a:lnTo>
                  <a:pt x="97294" y="0"/>
                </a:lnTo>
                <a:close/>
              </a:path>
              <a:path w="906780" h="144145">
                <a:moveTo>
                  <a:pt x="200837" y="76619"/>
                </a:moveTo>
                <a:lnTo>
                  <a:pt x="184810" y="33502"/>
                </a:lnTo>
                <a:lnTo>
                  <a:pt x="184810" y="63119"/>
                </a:lnTo>
                <a:lnTo>
                  <a:pt x="136093" y="63119"/>
                </a:lnTo>
                <a:lnTo>
                  <a:pt x="138899" y="53936"/>
                </a:lnTo>
                <a:lnTo>
                  <a:pt x="144259" y="46990"/>
                </a:lnTo>
                <a:lnTo>
                  <a:pt x="151765" y="42583"/>
                </a:lnTo>
                <a:lnTo>
                  <a:pt x="161086" y="41033"/>
                </a:lnTo>
                <a:lnTo>
                  <a:pt x="170573" y="42557"/>
                </a:lnTo>
                <a:lnTo>
                  <a:pt x="177927" y="46913"/>
                </a:lnTo>
                <a:lnTo>
                  <a:pt x="182791" y="53860"/>
                </a:lnTo>
                <a:lnTo>
                  <a:pt x="184810" y="63119"/>
                </a:lnTo>
                <a:lnTo>
                  <a:pt x="184810" y="33502"/>
                </a:lnTo>
                <a:lnTo>
                  <a:pt x="180111" y="29806"/>
                </a:lnTo>
                <a:lnTo>
                  <a:pt x="160909" y="26263"/>
                </a:lnTo>
                <a:lnTo>
                  <a:pt x="143484" y="29514"/>
                </a:lnTo>
                <a:lnTo>
                  <a:pt x="129844" y="38392"/>
                </a:lnTo>
                <a:lnTo>
                  <a:pt x="120954" y="52070"/>
                </a:lnTo>
                <a:lnTo>
                  <a:pt x="117779" y="69710"/>
                </a:lnTo>
                <a:lnTo>
                  <a:pt x="120891" y="87287"/>
                </a:lnTo>
                <a:lnTo>
                  <a:pt x="129717" y="100901"/>
                </a:lnTo>
                <a:lnTo>
                  <a:pt x="143484" y="109702"/>
                </a:lnTo>
                <a:lnTo>
                  <a:pt x="161404" y="112826"/>
                </a:lnTo>
                <a:lnTo>
                  <a:pt x="171970" y="111861"/>
                </a:lnTo>
                <a:lnTo>
                  <a:pt x="181444" y="109054"/>
                </a:lnTo>
                <a:lnTo>
                  <a:pt x="189712" y="104533"/>
                </a:lnTo>
                <a:lnTo>
                  <a:pt x="196659" y="98425"/>
                </a:lnTo>
                <a:lnTo>
                  <a:pt x="196189" y="97929"/>
                </a:lnTo>
                <a:lnTo>
                  <a:pt x="186893" y="87972"/>
                </a:lnTo>
                <a:lnTo>
                  <a:pt x="181787" y="92240"/>
                </a:lnTo>
                <a:lnTo>
                  <a:pt x="175983" y="95364"/>
                </a:lnTo>
                <a:lnTo>
                  <a:pt x="169633" y="97282"/>
                </a:lnTo>
                <a:lnTo>
                  <a:pt x="162852" y="97929"/>
                </a:lnTo>
                <a:lnTo>
                  <a:pt x="153428" y="96456"/>
                </a:lnTo>
                <a:lnTo>
                  <a:pt x="145643" y="92202"/>
                </a:lnTo>
                <a:lnTo>
                  <a:pt x="139839" y="85483"/>
                </a:lnTo>
                <a:lnTo>
                  <a:pt x="136410" y="76619"/>
                </a:lnTo>
                <a:lnTo>
                  <a:pt x="200837" y="76619"/>
                </a:lnTo>
                <a:close/>
              </a:path>
              <a:path w="906780" h="144145">
                <a:moveTo>
                  <a:pt x="296976" y="26898"/>
                </a:moveTo>
                <a:lnTo>
                  <a:pt x="278726" y="26898"/>
                </a:lnTo>
                <a:lnTo>
                  <a:pt x="278726" y="40716"/>
                </a:lnTo>
                <a:lnTo>
                  <a:pt x="278726" y="67297"/>
                </a:lnTo>
                <a:lnTo>
                  <a:pt x="276923" y="77914"/>
                </a:lnTo>
                <a:lnTo>
                  <a:pt x="271868" y="86233"/>
                </a:lnTo>
                <a:lnTo>
                  <a:pt x="264109" y="91668"/>
                </a:lnTo>
                <a:lnTo>
                  <a:pt x="254190" y="93611"/>
                </a:lnTo>
                <a:lnTo>
                  <a:pt x="244119" y="91668"/>
                </a:lnTo>
                <a:lnTo>
                  <a:pt x="236308" y="86233"/>
                </a:lnTo>
                <a:lnTo>
                  <a:pt x="231216" y="77914"/>
                </a:lnTo>
                <a:lnTo>
                  <a:pt x="229336" y="67297"/>
                </a:lnTo>
                <a:lnTo>
                  <a:pt x="231241" y="56807"/>
                </a:lnTo>
                <a:lnTo>
                  <a:pt x="236347" y="48539"/>
                </a:lnTo>
                <a:lnTo>
                  <a:pt x="244170" y="43116"/>
                </a:lnTo>
                <a:lnTo>
                  <a:pt x="254190" y="41173"/>
                </a:lnTo>
                <a:lnTo>
                  <a:pt x="264109" y="43103"/>
                </a:lnTo>
                <a:lnTo>
                  <a:pt x="271868" y="48488"/>
                </a:lnTo>
                <a:lnTo>
                  <a:pt x="276923" y="56743"/>
                </a:lnTo>
                <a:lnTo>
                  <a:pt x="278726" y="67297"/>
                </a:lnTo>
                <a:lnTo>
                  <a:pt x="278726" y="40716"/>
                </a:lnTo>
                <a:lnTo>
                  <a:pt x="273570" y="34518"/>
                </a:lnTo>
                <a:lnTo>
                  <a:pt x="267004" y="29946"/>
                </a:lnTo>
                <a:lnTo>
                  <a:pt x="259080" y="27165"/>
                </a:lnTo>
                <a:lnTo>
                  <a:pt x="249872" y="26263"/>
                </a:lnTo>
                <a:lnTo>
                  <a:pt x="234429" y="29298"/>
                </a:lnTo>
                <a:lnTo>
                  <a:pt x="222478" y="37604"/>
                </a:lnTo>
                <a:lnTo>
                  <a:pt x="214757" y="50380"/>
                </a:lnTo>
                <a:lnTo>
                  <a:pt x="212026" y="66840"/>
                </a:lnTo>
                <a:lnTo>
                  <a:pt x="214782" y="83616"/>
                </a:lnTo>
                <a:lnTo>
                  <a:pt x="222605" y="96621"/>
                </a:lnTo>
                <a:lnTo>
                  <a:pt x="234746" y="105029"/>
                </a:lnTo>
                <a:lnTo>
                  <a:pt x="250507" y="108013"/>
                </a:lnTo>
                <a:lnTo>
                  <a:pt x="259511" y="107073"/>
                </a:lnTo>
                <a:lnTo>
                  <a:pt x="267258" y="104292"/>
                </a:lnTo>
                <a:lnTo>
                  <a:pt x="273685" y="99783"/>
                </a:lnTo>
                <a:lnTo>
                  <a:pt x="278726" y="93611"/>
                </a:lnTo>
                <a:lnTo>
                  <a:pt x="278726" y="104330"/>
                </a:lnTo>
                <a:lnTo>
                  <a:pt x="276809" y="114350"/>
                </a:lnTo>
                <a:lnTo>
                  <a:pt x="271399" y="121983"/>
                </a:lnTo>
                <a:lnTo>
                  <a:pt x="262966" y="126847"/>
                </a:lnTo>
                <a:lnTo>
                  <a:pt x="251968" y="128549"/>
                </a:lnTo>
                <a:lnTo>
                  <a:pt x="244513" y="127939"/>
                </a:lnTo>
                <a:lnTo>
                  <a:pt x="237667" y="126136"/>
                </a:lnTo>
                <a:lnTo>
                  <a:pt x="231279" y="123202"/>
                </a:lnTo>
                <a:lnTo>
                  <a:pt x="225196" y="119240"/>
                </a:lnTo>
                <a:lnTo>
                  <a:pt x="217335" y="132549"/>
                </a:lnTo>
                <a:lnTo>
                  <a:pt x="225386" y="137287"/>
                </a:lnTo>
                <a:lnTo>
                  <a:pt x="233972" y="140817"/>
                </a:lnTo>
                <a:lnTo>
                  <a:pt x="243090" y="143014"/>
                </a:lnTo>
                <a:lnTo>
                  <a:pt x="252780" y="143776"/>
                </a:lnTo>
                <a:lnTo>
                  <a:pt x="270967" y="140995"/>
                </a:lnTo>
                <a:lnTo>
                  <a:pt x="296900" y="104330"/>
                </a:lnTo>
                <a:lnTo>
                  <a:pt x="296976" y="41173"/>
                </a:lnTo>
                <a:lnTo>
                  <a:pt x="296976" y="40716"/>
                </a:lnTo>
                <a:lnTo>
                  <a:pt x="296976" y="26898"/>
                </a:lnTo>
                <a:close/>
              </a:path>
              <a:path w="906780" h="144145">
                <a:moveTo>
                  <a:pt x="370611" y="26263"/>
                </a:moveTo>
                <a:lnTo>
                  <a:pt x="361111" y="27406"/>
                </a:lnTo>
                <a:lnTo>
                  <a:pt x="352958" y="30759"/>
                </a:lnTo>
                <a:lnTo>
                  <a:pt x="346252" y="36283"/>
                </a:lnTo>
                <a:lnTo>
                  <a:pt x="341109" y="43903"/>
                </a:lnTo>
                <a:lnTo>
                  <a:pt x="341109" y="26898"/>
                </a:lnTo>
                <a:lnTo>
                  <a:pt x="322668" y="26898"/>
                </a:lnTo>
                <a:lnTo>
                  <a:pt x="322668" y="112191"/>
                </a:lnTo>
                <a:lnTo>
                  <a:pt x="341109" y="112191"/>
                </a:lnTo>
                <a:lnTo>
                  <a:pt x="341109" y="67614"/>
                </a:lnTo>
                <a:lnTo>
                  <a:pt x="343890" y="57632"/>
                </a:lnTo>
                <a:lnTo>
                  <a:pt x="349935" y="49936"/>
                </a:lnTo>
                <a:lnTo>
                  <a:pt x="358940" y="45161"/>
                </a:lnTo>
                <a:lnTo>
                  <a:pt x="370611" y="43903"/>
                </a:lnTo>
                <a:lnTo>
                  <a:pt x="370611" y="26263"/>
                </a:lnTo>
                <a:close/>
              </a:path>
              <a:path w="906780" h="144145">
                <a:moveTo>
                  <a:pt x="466750" y="69392"/>
                </a:moveTo>
                <a:lnTo>
                  <a:pt x="463511" y="51854"/>
                </a:lnTo>
                <a:lnTo>
                  <a:pt x="456933" y="41986"/>
                </a:lnTo>
                <a:lnTo>
                  <a:pt x="454418" y="38227"/>
                </a:lnTo>
                <a:lnTo>
                  <a:pt x="448348" y="34417"/>
                </a:lnTo>
                <a:lnTo>
                  <a:pt x="448348" y="69710"/>
                </a:lnTo>
                <a:lnTo>
                  <a:pt x="446417" y="81000"/>
                </a:lnTo>
                <a:lnTo>
                  <a:pt x="441058" y="89763"/>
                </a:lnTo>
                <a:lnTo>
                  <a:pt x="432841" y="95415"/>
                </a:lnTo>
                <a:lnTo>
                  <a:pt x="422363" y="97421"/>
                </a:lnTo>
                <a:lnTo>
                  <a:pt x="411797" y="95415"/>
                </a:lnTo>
                <a:lnTo>
                  <a:pt x="403529" y="89763"/>
                </a:lnTo>
                <a:lnTo>
                  <a:pt x="398157" y="81000"/>
                </a:lnTo>
                <a:lnTo>
                  <a:pt x="396240" y="69710"/>
                </a:lnTo>
                <a:lnTo>
                  <a:pt x="398157" y="58483"/>
                </a:lnTo>
                <a:lnTo>
                  <a:pt x="403529" y="49720"/>
                </a:lnTo>
                <a:lnTo>
                  <a:pt x="411797" y="44018"/>
                </a:lnTo>
                <a:lnTo>
                  <a:pt x="422363" y="41986"/>
                </a:lnTo>
                <a:lnTo>
                  <a:pt x="432841" y="44018"/>
                </a:lnTo>
                <a:lnTo>
                  <a:pt x="441058" y="49720"/>
                </a:lnTo>
                <a:lnTo>
                  <a:pt x="446417" y="58483"/>
                </a:lnTo>
                <a:lnTo>
                  <a:pt x="448348" y="69710"/>
                </a:lnTo>
                <a:lnTo>
                  <a:pt x="448348" y="34417"/>
                </a:lnTo>
                <a:lnTo>
                  <a:pt x="440397" y="29400"/>
                </a:lnTo>
                <a:lnTo>
                  <a:pt x="422363" y="26263"/>
                </a:lnTo>
                <a:lnTo>
                  <a:pt x="404228" y="29400"/>
                </a:lnTo>
                <a:lnTo>
                  <a:pt x="390144" y="38227"/>
                </a:lnTo>
                <a:lnTo>
                  <a:pt x="381025" y="51854"/>
                </a:lnTo>
                <a:lnTo>
                  <a:pt x="377786" y="69392"/>
                </a:lnTo>
                <a:lnTo>
                  <a:pt x="381025" y="87071"/>
                </a:lnTo>
                <a:lnTo>
                  <a:pt x="390144" y="100787"/>
                </a:lnTo>
                <a:lnTo>
                  <a:pt x="404228" y="109677"/>
                </a:lnTo>
                <a:lnTo>
                  <a:pt x="422363" y="112826"/>
                </a:lnTo>
                <a:lnTo>
                  <a:pt x="440397" y="109677"/>
                </a:lnTo>
                <a:lnTo>
                  <a:pt x="454418" y="100787"/>
                </a:lnTo>
                <a:lnTo>
                  <a:pt x="456653" y="97421"/>
                </a:lnTo>
                <a:lnTo>
                  <a:pt x="463511" y="87071"/>
                </a:lnTo>
                <a:lnTo>
                  <a:pt x="466750" y="69392"/>
                </a:lnTo>
                <a:close/>
              </a:path>
              <a:path w="906780" h="144145">
                <a:moveTo>
                  <a:pt x="552919" y="13601"/>
                </a:moveTo>
                <a:lnTo>
                  <a:pt x="544639" y="13601"/>
                </a:lnTo>
                <a:lnTo>
                  <a:pt x="507111" y="126847"/>
                </a:lnTo>
                <a:lnTo>
                  <a:pt x="515289" y="126847"/>
                </a:lnTo>
                <a:lnTo>
                  <a:pt x="552919" y="13601"/>
                </a:lnTo>
                <a:close/>
              </a:path>
              <a:path w="906780" h="144145">
                <a:moveTo>
                  <a:pt x="661695" y="89357"/>
                </a:moveTo>
                <a:lnTo>
                  <a:pt x="660387" y="81419"/>
                </a:lnTo>
                <a:lnTo>
                  <a:pt x="656628" y="75057"/>
                </a:lnTo>
                <a:lnTo>
                  <a:pt x="654392" y="73380"/>
                </a:lnTo>
                <a:lnTo>
                  <a:pt x="651992" y="71589"/>
                </a:lnTo>
                <a:lnTo>
                  <a:pt x="651992" y="88125"/>
                </a:lnTo>
                <a:lnTo>
                  <a:pt x="650532" y="94627"/>
                </a:lnTo>
                <a:lnTo>
                  <a:pt x="646303" y="99415"/>
                </a:lnTo>
                <a:lnTo>
                  <a:pt x="639508" y="102349"/>
                </a:lnTo>
                <a:lnTo>
                  <a:pt x="630351" y="103301"/>
                </a:lnTo>
                <a:lnTo>
                  <a:pt x="604951" y="103301"/>
                </a:lnTo>
                <a:lnTo>
                  <a:pt x="604951" y="73380"/>
                </a:lnTo>
                <a:lnTo>
                  <a:pt x="630351" y="73380"/>
                </a:lnTo>
                <a:lnTo>
                  <a:pt x="639508" y="74320"/>
                </a:lnTo>
                <a:lnTo>
                  <a:pt x="646303" y="77203"/>
                </a:lnTo>
                <a:lnTo>
                  <a:pt x="650532" y="81864"/>
                </a:lnTo>
                <a:lnTo>
                  <a:pt x="651992" y="88125"/>
                </a:lnTo>
                <a:lnTo>
                  <a:pt x="651992" y="71589"/>
                </a:lnTo>
                <a:lnTo>
                  <a:pt x="650595" y="70535"/>
                </a:lnTo>
                <a:lnTo>
                  <a:pt x="642480" y="68059"/>
                </a:lnTo>
                <a:lnTo>
                  <a:pt x="652221" y="66014"/>
                </a:lnTo>
                <a:lnTo>
                  <a:pt x="653503" y="64452"/>
                </a:lnTo>
                <a:lnTo>
                  <a:pt x="658088" y="58928"/>
                </a:lnTo>
                <a:lnTo>
                  <a:pt x="658088" y="49072"/>
                </a:lnTo>
                <a:lnTo>
                  <a:pt x="656209" y="40220"/>
                </a:lnTo>
                <a:lnTo>
                  <a:pt x="653529" y="36944"/>
                </a:lnTo>
                <a:lnTo>
                  <a:pt x="650798" y="33616"/>
                </a:lnTo>
                <a:lnTo>
                  <a:pt x="648233" y="32385"/>
                </a:lnTo>
                <a:lnTo>
                  <a:pt x="648233" y="41859"/>
                </a:lnTo>
                <a:lnTo>
                  <a:pt x="648233" y="59397"/>
                </a:lnTo>
                <a:lnTo>
                  <a:pt x="641629" y="64452"/>
                </a:lnTo>
                <a:lnTo>
                  <a:pt x="604951" y="64452"/>
                </a:lnTo>
                <a:lnTo>
                  <a:pt x="604951" y="36944"/>
                </a:lnTo>
                <a:lnTo>
                  <a:pt x="641629" y="36944"/>
                </a:lnTo>
                <a:lnTo>
                  <a:pt x="648233" y="41859"/>
                </a:lnTo>
                <a:lnTo>
                  <a:pt x="648233" y="32385"/>
                </a:lnTo>
                <a:lnTo>
                  <a:pt x="642226" y="29489"/>
                </a:lnTo>
                <a:lnTo>
                  <a:pt x="630821" y="28054"/>
                </a:lnTo>
                <a:lnTo>
                  <a:pt x="595337" y="28054"/>
                </a:lnTo>
                <a:lnTo>
                  <a:pt x="595337" y="112191"/>
                </a:lnTo>
                <a:lnTo>
                  <a:pt x="631304" y="112191"/>
                </a:lnTo>
                <a:lnTo>
                  <a:pt x="644105" y="110642"/>
                </a:lnTo>
                <a:lnTo>
                  <a:pt x="653656" y="106146"/>
                </a:lnTo>
                <a:lnTo>
                  <a:pt x="656018" y="103301"/>
                </a:lnTo>
                <a:lnTo>
                  <a:pt x="659625" y="98971"/>
                </a:lnTo>
                <a:lnTo>
                  <a:pt x="661695" y="89357"/>
                </a:lnTo>
                <a:close/>
              </a:path>
              <a:path w="906780" h="144145">
                <a:moveTo>
                  <a:pt x="690092" y="22974"/>
                </a:moveTo>
                <a:lnTo>
                  <a:pt x="680720" y="22974"/>
                </a:lnTo>
                <a:lnTo>
                  <a:pt x="680720" y="112191"/>
                </a:lnTo>
                <a:lnTo>
                  <a:pt x="690092" y="112191"/>
                </a:lnTo>
                <a:lnTo>
                  <a:pt x="690092" y="22974"/>
                </a:lnTo>
                <a:close/>
              </a:path>
              <a:path w="906780" h="144145">
                <a:moveTo>
                  <a:pt x="762000" y="112191"/>
                </a:moveTo>
                <a:lnTo>
                  <a:pt x="761961" y="102349"/>
                </a:lnTo>
                <a:lnTo>
                  <a:pt x="761898" y="82753"/>
                </a:lnTo>
                <a:lnTo>
                  <a:pt x="761860" y="70345"/>
                </a:lnTo>
                <a:lnTo>
                  <a:pt x="760196" y="61277"/>
                </a:lnTo>
                <a:lnTo>
                  <a:pt x="756843" y="56400"/>
                </a:lnTo>
                <a:lnTo>
                  <a:pt x="755484" y="54432"/>
                </a:lnTo>
                <a:lnTo>
                  <a:pt x="752729" y="52882"/>
                </a:lnTo>
                <a:lnTo>
                  <a:pt x="752729" y="82753"/>
                </a:lnTo>
                <a:lnTo>
                  <a:pt x="752729" y="90411"/>
                </a:lnTo>
                <a:lnTo>
                  <a:pt x="749896" y="96469"/>
                </a:lnTo>
                <a:lnTo>
                  <a:pt x="745210" y="100965"/>
                </a:lnTo>
                <a:lnTo>
                  <a:pt x="738949" y="103771"/>
                </a:lnTo>
                <a:lnTo>
                  <a:pt x="731456" y="104736"/>
                </a:lnTo>
                <a:lnTo>
                  <a:pt x="722566" y="104736"/>
                </a:lnTo>
                <a:lnTo>
                  <a:pt x="716902" y="100063"/>
                </a:lnTo>
                <a:lnTo>
                  <a:pt x="716965" y="85953"/>
                </a:lnTo>
                <a:lnTo>
                  <a:pt x="722426" y="82753"/>
                </a:lnTo>
                <a:lnTo>
                  <a:pt x="752729" y="82753"/>
                </a:lnTo>
                <a:lnTo>
                  <a:pt x="752729" y="52882"/>
                </a:lnTo>
                <a:lnTo>
                  <a:pt x="747852" y="50114"/>
                </a:lnTo>
                <a:lnTo>
                  <a:pt x="737463" y="48602"/>
                </a:lnTo>
                <a:lnTo>
                  <a:pt x="730008" y="49187"/>
                </a:lnTo>
                <a:lnTo>
                  <a:pt x="723557" y="50850"/>
                </a:lnTo>
                <a:lnTo>
                  <a:pt x="717588" y="53530"/>
                </a:lnTo>
                <a:lnTo>
                  <a:pt x="711631" y="57124"/>
                </a:lnTo>
                <a:lnTo>
                  <a:pt x="715581" y="63728"/>
                </a:lnTo>
                <a:lnTo>
                  <a:pt x="722185" y="59067"/>
                </a:lnTo>
                <a:lnTo>
                  <a:pt x="728700" y="56400"/>
                </a:lnTo>
                <a:lnTo>
                  <a:pt x="746836" y="56400"/>
                </a:lnTo>
                <a:lnTo>
                  <a:pt x="752627" y="62064"/>
                </a:lnTo>
                <a:lnTo>
                  <a:pt x="752627" y="75285"/>
                </a:lnTo>
                <a:lnTo>
                  <a:pt x="731799" y="75285"/>
                </a:lnTo>
                <a:lnTo>
                  <a:pt x="721804" y="76619"/>
                </a:lnTo>
                <a:lnTo>
                  <a:pt x="714362" y="80251"/>
                </a:lnTo>
                <a:lnTo>
                  <a:pt x="709714" y="85953"/>
                </a:lnTo>
                <a:lnTo>
                  <a:pt x="708113" y="93446"/>
                </a:lnTo>
                <a:lnTo>
                  <a:pt x="709625" y="101003"/>
                </a:lnTo>
                <a:lnTo>
                  <a:pt x="713955" y="107073"/>
                </a:lnTo>
                <a:lnTo>
                  <a:pt x="720750" y="111112"/>
                </a:lnTo>
                <a:lnTo>
                  <a:pt x="729653" y="112572"/>
                </a:lnTo>
                <a:lnTo>
                  <a:pt x="739749" y="112572"/>
                </a:lnTo>
                <a:lnTo>
                  <a:pt x="747814" y="109194"/>
                </a:lnTo>
                <a:lnTo>
                  <a:pt x="751090" y="104736"/>
                </a:lnTo>
                <a:lnTo>
                  <a:pt x="752856" y="102349"/>
                </a:lnTo>
                <a:lnTo>
                  <a:pt x="752856" y="112191"/>
                </a:lnTo>
                <a:lnTo>
                  <a:pt x="762000" y="112191"/>
                </a:lnTo>
                <a:close/>
              </a:path>
              <a:path w="906780" h="144145">
                <a:moveTo>
                  <a:pt x="833285" y="101625"/>
                </a:moveTo>
                <a:lnTo>
                  <a:pt x="827913" y="96075"/>
                </a:lnTo>
                <a:lnTo>
                  <a:pt x="823442" y="101358"/>
                </a:lnTo>
                <a:lnTo>
                  <a:pt x="816597" y="104254"/>
                </a:lnTo>
                <a:lnTo>
                  <a:pt x="808304" y="104254"/>
                </a:lnTo>
                <a:lnTo>
                  <a:pt x="799249" y="102539"/>
                </a:lnTo>
                <a:lnTo>
                  <a:pt x="792137" y="97688"/>
                </a:lnTo>
                <a:lnTo>
                  <a:pt x="787476" y="90208"/>
                </a:lnTo>
                <a:lnTo>
                  <a:pt x="785812" y="80568"/>
                </a:lnTo>
                <a:lnTo>
                  <a:pt x="787476" y="71018"/>
                </a:lnTo>
                <a:lnTo>
                  <a:pt x="792137" y="63576"/>
                </a:lnTo>
                <a:lnTo>
                  <a:pt x="799249" y="58750"/>
                </a:lnTo>
                <a:lnTo>
                  <a:pt x="808304" y="57023"/>
                </a:lnTo>
                <a:lnTo>
                  <a:pt x="815975" y="57023"/>
                </a:lnTo>
                <a:lnTo>
                  <a:pt x="822350" y="59778"/>
                </a:lnTo>
                <a:lnTo>
                  <a:pt x="827151" y="64452"/>
                </a:lnTo>
                <a:lnTo>
                  <a:pt x="832332" y="57975"/>
                </a:lnTo>
                <a:lnTo>
                  <a:pt x="831164" y="57023"/>
                </a:lnTo>
                <a:lnTo>
                  <a:pt x="827519" y="54025"/>
                </a:lnTo>
                <a:lnTo>
                  <a:pt x="821804" y="51079"/>
                </a:lnTo>
                <a:lnTo>
                  <a:pt x="815251" y="49250"/>
                </a:lnTo>
                <a:lnTo>
                  <a:pt x="807935" y="48602"/>
                </a:lnTo>
                <a:lnTo>
                  <a:pt x="795324" y="50965"/>
                </a:lnTo>
                <a:lnTo>
                  <a:pt x="785393" y="57556"/>
                </a:lnTo>
                <a:lnTo>
                  <a:pt x="778878" y="67678"/>
                </a:lnTo>
                <a:lnTo>
                  <a:pt x="776554" y="80568"/>
                </a:lnTo>
                <a:lnTo>
                  <a:pt x="778865" y="93535"/>
                </a:lnTo>
                <a:lnTo>
                  <a:pt x="785342" y="103657"/>
                </a:lnTo>
                <a:lnTo>
                  <a:pt x="795261" y="110236"/>
                </a:lnTo>
                <a:lnTo>
                  <a:pt x="807935" y="112572"/>
                </a:lnTo>
                <a:lnTo>
                  <a:pt x="815708" y="111836"/>
                </a:lnTo>
                <a:lnTo>
                  <a:pt x="822591" y="109677"/>
                </a:lnTo>
                <a:lnTo>
                  <a:pt x="828471" y="106235"/>
                </a:lnTo>
                <a:lnTo>
                  <a:pt x="830529" y="104254"/>
                </a:lnTo>
                <a:lnTo>
                  <a:pt x="833285" y="101625"/>
                </a:lnTo>
                <a:close/>
              </a:path>
              <a:path w="906780" h="144145">
                <a:moveTo>
                  <a:pt x="906526" y="112191"/>
                </a:moveTo>
                <a:lnTo>
                  <a:pt x="884847" y="80086"/>
                </a:lnTo>
                <a:lnTo>
                  <a:pt x="880325" y="73380"/>
                </a:lnTo>
                <a:lnTo>
                  <a:pt x="904011" y="48945"/>
                </a:lnTo>
                <a:lnTo>
                  <a:pt x="892924" y="48945"/>
                </a:lnTo>
                <a:lnTo>
                  <a:pt x="860348" y="81762"/>
                </a:lnTo>
                <a:lnTo>
                  <a:pt x="860348" y="22974"/>
                </a:lnTo>
                <a:lnTo>
                  <a:pt x="850976" y="22974"/>
                </a:lnTo>
                <a:lnTo>
                  <a:pt x="850976" y="112191"/>
                </a:lnTo>
                <a:lnTo>
                  <a:pt x="860348" y="112191"/>
                </a:lnTo>
                <a:lnTo>
                  <a:pt x="860348" y="93929"/>
                </a:lnTo>
                <a:lnTo>
                  <a:pt x="872083" y="81762"/>
                </a:lnTo>
                <a:lnTo>
                  <a:pt x="873709" y="80086"/>
                </a:lnTo>
                <a:lnTo>
                  <a:pt x="895350" y="112191"/>
                </a:lnTo>
                <a:lnTo>
                  <a:pt x="906526" y="1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30248" y="5902452"/>
            <a:ext cx="537210" cy="121920"/>
          </a:xfrm>
          <a:custGeom>
            <a:avLst/>
            <a:gdLst/>
            <a:ahLst/>
            <a:cxnLst/>
            <a:rect l="l" t="t" r="r" b="b"/>
            <a:pathLst>
              <a:path w="537210" h="121920">
                <a:moveTo>
                  <a:pt x="22402" y="8496"/>
                </a:moveTo>
                <a:lnTo>
                  <a:pt x="0" y="8496"/>
                </a:lnTo>
                <a:lnTo>
                  <a:pt x="0" y="120688"/>
                </a:lnTo>
                <a:lnTo>
                  <a:pt x="17767" y="120688"/>
                </a:lnTo>
                <a:lnTo>
                  <a:pt x="17767" y="36855"/>
                </a:lnTo>
                <a:lnTo>
                  <a:pt x="36495" y="36855"/>
                </a:lnTo>
                <a:lnTo>
                  <a:pt x="22402" y="8496"/>
                </a:lnTo>
                <a:close/>
              </a:path>
              <a:path w="537210" h="121920">
                <a:moveTo>
                  <a:pt x="118592" y="36855"/>
                </a:moveTo>
                <a:lnTo>
                  <a:pt x="100965" y="36855"/>
                </a:lnTo>
                <a:lnTo>
                  <a:pt x="101142" y="120688"/>
                </a:lnTo>
                <a:lnTo>
                  <a:pt x="118592" y="120688"/>
                </a:lnTo>
                <a:lnTo>
                  <a:pt x="118592" y="36855"/>
                </a:lnTo>
                <a:close/>
              </a:path>
              <a:path w="537210" h="121920">
                <a:moveTo>
                  <a:pt x="36495" y="36855"/>
                </a:moveTo>
                <a:lnTo>
                  <a:pt x="17767" y="36855"/>
                </a:lnTo>
                <a:lnTo>
                  <a:pt x="53212" y="108965"/>
                </a:lnTo>
                <a:lnTo>
                  <a:pt x="65531" y="108965"/>
                </a:lnTo>
                <a:lnTo>
                  <a:pt x="78281" y="83019"/>
                </a:lnTo>
                <a:lnTo>
                  <a:pt x="59436" y="83019"/>
                </a:lnTo>
                <a:lnTo>
                  <a:pt x="36495" y="36855"/>
                </a:lnTo>
                <a:close/>
              </a:path>
              <a:path w="537210" h="121920">
                <a:moveTo>
                  <a:pt x="118592" y="8496"/>
                </a:moveTo>
                <a:lnTo>
                  <a:pt x="96329" y="8496"/>
                </a:lnTo>
                <a:lnTo>
                  <a:pt x="59436" y="83019"/>
                </a:lnTo>
                <a:lnTo>
                  <a:pt x="78281" y="83019"/>
                </a:lnTo>
                <a:lnTo>
                  <a:pt x="100965" y="36855"/>
                </a:lnTo>
                <a:lnTo>
                  <a:pt x="118592" y="36855"/>
                </a:lnTo>
                <a:lnTo>
                  <a:pt x="118592" y="8496"/>
                </a:lnTo>
                <a:close/>
              </a:path>
              <a:path w="537210" h="121920">
                <a:moveTo>
                  <a:pt x="212084" y="49657"/>
                </a:moveTo>
                <a:lnTo>
                  <a:pt x="177761" y="49657"/>
                </a:lnTo>
                <a:lnTo>
                  <a:pt x="186616" y="50827"/>
                </a:lnTo>
                <a:lnTo>
                  <a:pt x="192984" y="54209"/>
                </a:lnTo>
                <a:lnTo>
                  <a:pt x="196830" y="59611"/>
                </a:lnTo>
                <a:lnTo>
                  <a:pt x="198119" y="66840"/>
                </a:lnTo>
                <a:lnTo>
                  <a:pt x="198119" y="69380"/>
                </a:lnTo>
                <a:lnTo>
                  <a:pt x="172313" y="69380"/>
                </a:lnTo>
                <a:lnTo>
                  <a:pt x="158610" y="71281"/>
                </a:lnTo>
                <a:lnTo>
                  <a:pt x="148497" y="76447"/>
                </a:lnTo>
                <a:lnTo>
                  <a:pt x="142238" y="84499"/>
                </a:lnTo>
                <a:lnTo>
                  <a:pt x="140093" y="95059"/>
                </a:lnTo>
                <a:lnTo>
                  <a:pt x="142185" y="105534"/>
                </a:lnTo>
                <a:lnTo>
                  <a:pt x="148166" y="113919"/>
                </a:lnTo>
                <a:lnTo>
                  <a:pt x="157597" y="119483"/>
                </a:lnTo>
                <a:lnTo>
                  <a:pt x="170040" y="121500"/>
                </a:lnTo>
                <a:lnTo>
                  <a:pt x="178805" y="120802"/>
                </a:lnTo>
                <a:lnTo>
                  <a:pt x="186497" y="118702"/>
                </a:lnTo>
                <a:lnTo>
                  <a:pt x="193016" y="115194"/>
                </a:lnTo>
                <a:lnTo>
                  <a:pt x="198259" y="110274"/>
                </a:lnTo>
                <a:lnTo>
                  <a:pt x="216349" y="110274"/>
                </a:lnTo>
                <a:lnTo>
                  <a:pt x="216338" y="106921"/>
                </a:lnTo>
                <a:lnTo>
                  <a:pt x="163626" y="106921"/>
                </a:lnTo>
                <a:lnTo>
                  <a:pt x="157403" y="101917"/>
                </a:lnTo>
                <a:lnTo>
                  <a:pt x="157403" y="86067"/>
                </a:lnTo>
                <a:lnTo>
                  <a:pt x="162991" y="82829"/>
                </a:lnTo>
                <a:lnTo>
                  <a:pt x="216262" y="82829"/>
                </a:lnTo>
                <a:lnTo>
                  <a:pt x="216204" y="64744"/>
                </a:lnTo>
                <a:lnTo>
                  <a:pt x="213850" y="52146"/>
                </a:lnTo>
                <a:lnTo>
                  <a:pt x="212084" y="49657"/>
                </a:lnTo>
                <a:close/>
              </a:path>
              <a:path w="537210" h="121920">
                <a:moveTo>
                  <a:pt x="216349" y="110274"/>
                </a:moveTo>
                <a:lnTo>
                  <a:pt x="198259" y="110274"/>
                </a:lnTo>
                <a:lnTo>
                  <a:pt x="198259" y="120688"/>
                </a:lnTo>
                <a:lnTo>
                  <a:pt x="216382" y="120688"/>
                </a:lnTo>
                <a:lnTo>
                  <a:pt x="216349" y="110274"/>
                </a:lnTo>
                <a:close/>
              </a:path>
              <a:path w="537210" h="121920">
                <a:moveTo>
                  <a:pt x="216262" y="82829"/>
                </a:moveTo>
                <a:lnTo>
                  <a:pt x="198119" y="82829"/>
                </a:lnTo>
                <a:lnTo>
                  <a:pt x="198119" y="90690"/>
                </a:lnTo>
                <a:lnTo>
                  <a:pt x="195780" y="97159"/>
                </a:lnTo>
                <a:lnTo>
                  <a:pt x="190577" y="102301"/>
                </a:lnTo>
                <a:lnTo>
                  <a:pt x="183091" y="105696"/>
                </a:lnTo>
                <a:lnTo>
                  <a:pt x="173901" y="106921"/>
                </a:lnTo>
                <a:lnTo>
                  <a:pt x="216338" y="106921"/>
                </a:lnTo>
                <a:lnTo>
                  <a:pt x="216262" y="82829"/>
                </a:lnTo>
                <a:close/>
              </a:path>
              <a:path w="537210" h="121920">
                <a:moveTo>
                  <a:pt x="181762" y="34759"/>
                </a:moveTo>
                <a:lnTo>
                  <a:pt x="170867" y="35445"/>
                </a:lnTo>
                <a:lnTo>
                  <a:pt x="161785" y="37480"/>
                </a:lnTo>
                <a:lnTo>
                  <a:pt x="153512" y="40835"/>
                </a:lnTo>
                <a:lnTo>
                  <a:pt x="145046" y="45478"/>
                </a:lnTo>
                <a:lnTo>
                  <a:pt x="152590" y="58343"/>
                </a:lnTo>
                <a:lnTo>
                  <a:pt x="158957" y="54548"/>
                </a:lnTo>
                <a:lnTo>
                  <a:pt x="165295" y="51833"/>
                </a:lnTo>
                <a:lnTo>
                  <a:pt x="171573" y="50201"/>
                </a:lnTo>
                <a:lnTo>
                  <a:pt x="177761" y="49657"/>
                </a:lnTo>
                <a:lnTo>
                  <a:pt x="212084" y="49657"/>
                </a:lnTo>
                <a:lnTo>
                  <a:pt x="207160" y="42718"/>
                </a:lnTo>
                <a:lnTo>
                  <a:pt x="196382" y="36807"/>
                </a:lnTo>
                <a:lnTo>
                  <a:pt x="181762" y="34759"/>
                </a:lnTo>
                <a:close/>
              </a:path>
              <a:path w="537210" h="121920">
                <a:moveTo>
                  <a:pt x="259511" y="35394"/>
                </a:moveTo>
                <a:lnTo>
                  <a:pt x="241058" y="35394"/>
                </a:lnTo>
                <a:lnTo>
                  <a:pt x="241058" y="120688"/>
                </a:lnTo>
                <a:lnTo>
                  <a:pt x="259511" y="120688"/>
                </a:lnTo>
                <a:lnTo>
                  <a:pt x="259511" y="76111"/>
                </a:lnTo>
                <a:lnTo>
                  <a:pt x="262297" y="66114"/>
                </a:lnTo>
                <a:lnTo>
                  <a:pt x="268341" y="58419"/>
                </a:lnTo>
                <a:lnTo>
                  <a:pt x="277342" y="53640"/>
                </a:lnTo>
                <a:lnTo>
                  <a:pt x="289001" y="52387"/>
                </a:lnTo>
                <a:lnTo>
                  <a:pt x="259511" y="52387"/>
                </a:lnTo>
                <a:lnTo>
                  <a:pt x="259511" y="35394"/>
                </a:lnTo>
                <a:close/>
              </a:path>
              <a:path w="537210" h="121920">
                <a:moveTo>
                  <a:pt x="289001" y="34759"/>
                </a:moveTo>
                <a:lnTo>
                  <a:pt x="279508" y="35890"/>
                </a:lnTo>
                <a:lnTo>
                  <a:pt x="271356" y="39244"/>
                </a:lnTo>
                <a:lnTo>
                  <a:pt x="264653" y="44762"/>
                </a:lnTo>
                <a:lnTo>
                  <a:pt x="259511" y="52387"/>
                </a:lnTo>
                <a:lnTo>
                  <a:pt x="289001" y="52387"/>
                </a:lnTo>
                <a:lnTo>
                  <a:pt x="289001" y="34759"/>
                </a:lnTo>
                <a:close/>
              </a:path>
              <a:path w="537210" h="121920">
                <a:moveTo>
                  <a:pt x="319443" y="0"/>
                </a:moveTo>
                <a:lnTo>
                  <a:pt x="307263" y="0"/>
                </a:lnTo>
                <a:lnTo>
                  <a:pt x="302628" y="4635"/>
                </a:lnTo>
                <a:lnTo>
                  <a:pt x="302628" y="17310"/>
                </a:lnTo>
                <a:lnTo>
                  <a:pt x="307263" y="21945"/>
                </a:lnTo>
                <a:lnTo>
                  <a:pt x="319443" y="21945"/>
                </a:lnTo>
                <a:lnTo>
                  <a:pt x="324078" y="17310"/>
                </a:lnTo>
                <a:lnTo>
                  <a:pt x="324078" y="4635"/>
                </a:lnTo>
                <a:lnTo>
                  <a:pt x="319443" y="0"/>
                </a:lnTo>
                <a:close/>
              </a:path>
              <a:path w="537210" h="121920">
                <a:moveTo>
                  <a:pt x="322491" y="35394"/>
                </a:moveTo>
                <a:lnTo>
                  <a:pt x="304215" y="35394"/>
                </a:lnTo>
                <a:lnTo>
                  <a:pt x="304215" y="120688"/>
                </a:lnTo>
                <a:lnTo>
                  <a:pt x="322491" y="120688"/>
                </a:lnTo>
                <a:lnTo>
                  <a:pt x="322491" y="35394"/>
                </a:lnTo>
                <a:close/>
              </a:path>
              <a:path w="537210" h="121920">
                <a:moveTo>
                  <a:pt x="368198" y="35394"/>
                </a:moveTo>
                <a:lnTo>
                  <a:pt x="349745" y="35394"/>
                </a:lnTo>
                <a:lnTo>
                  <a:pt x="349745" y="120688"/>
                </a:lnTo>
                <a:lnTo>
                  <a:pt x="368198" y="120688"/>
                </a:lnTo>
                <a:lnTo>
                  <a:pt x="368198" y="75336"/>
                </a:lnTo>
                <a:lnTo>
                  <a:pt x="370529" y="66112"/>
                </a:lnTo>
                <a:lnTo>
                  <a:pt x="375477" y="58783"/>
                </a:lnTo>
                <a:lnTo>
                  <a:pt x="382827" y="53914"/>
                </a:lnTo>
                <a:lnTo>
                  <a:pt x="392366" y="52070"/>
                </a:lnTo>
                <a:lnTo>
                  <a:pt x="428081" y="52070"/>
                </a:lnTo>
                <a:lnTo>
                  <a:pt x="427889" y="51752"/>
                </a:lnTo>
                <a:lnTo>
                  <a:pt x="368198" y="51752"/>
                </a:lnTo>
                <a:lnTo>
                  <a:pt x="368198" y="35394"/>
                </a:lnTo>
                <a:close/>
              </a:path>
              <a:path w="537210" h="121920">
                <a:moveTo>
                  <a:pt x="428081" y="52070"/>
                </a:moveTo>
                <a:lnTo>
                  <a:pt x="392366" y="52070"/>
                </a:lnTo>
                <a:lnTo>
                  <a:pt x="400983" y="53498"/>
                </a:lnTo>
                <a:lnTo>
                  <a:pt x="407446" y="57602"/>
                </a:lnTo>
                <a:lnTo>
                  <a:pt x="411506" y="64109"/>
                </a:lnTo>
                <a:lnTo>
                  <a:pt x="412915" y="72745"/>
                </a:lnTo>
                <a:lnTo>
                  <a:pt x="412915" y="120688"/>
                </a:lnTo>
                <a:lnTo>
                  <a:pt x="431355" y="120688"/>
                </a:lnTo>
                <a:lnTo>
                  <a:pt x="431355" y="67614"/>
                </a:lnTo>
                <a:lnTo>
                  <a:pt x="429185" y="53892"/>
                </a:lnTo>
                <a:lnTo>
                  <a:pt x="428081" y="52070"/>
                </a:lnTo>
                <a:close/>
              </a:path>
              <a:path w="537210" h="121920">
                <a:moveTo>
                  <a:pt x="399592" y="34759"/>
                </a:moveTo>
                <a:lnTo>
                  <a:pt x="389467" y="35746"/>
                </a:lnTo>
                <a:lnTo>
                  <a:pt x="380776" y="38808"/>
                </a:lnTo>
                <a:lnTo>
                  <a:pt x="373644" y="44093"/>
                </a:lnTo>
                <a:lnTo>
                  <a:pt x="368198" y="51752"/>
                </a:lnTo>
                <a:lnTo>
                  <a:pt x="427889" y="51752"/>
                </a:lnTo>
                <a:lnTo>
                  <a:pt x="422922" y="43553"/>
                </a:lnTo>
                <a:lnTo>
                  <a:pt x="412935" y="37030"/>
                </a:lnTo>
                <a:lnTo>
                  <a:pt x="399592" y="34759"/>
                </a:lnTo>
                <a:close/>
              </a:path>
              <a:path w="537210" h="121920">
                <a:moveTo>
                  <a:pt x="492569" y="34759"/>
                </a:moveTo>
                <a:lnTo>
                  <a:pt x="474449" y="37894"/>
                </a:lnTo>
                <a:lnTo>
                  <a:pt x="460365" y="46713"/>
                </a:lnTo>
                <a:lnTo>
                  <a:pt x="451239" y="60338"/>
                </a:lnTo>
                <a:lnTo>
                  <a:pt x="447992" y="77889"/>
                </a:lnTo>
                <a:lnTo>
                  <a:pt x="451239" y="95562"/>
                </a:lnTo>
                <a:lnTo>
                  <a:pt x="460365" y="109283"/>
                </a:lnTo>
                <a:lnTo>
                  <a:pt x="474449" y="118165"/>
                </a:lnTo>
                <a:lnTo>
                  <a:pt x="492569" y="121323"/>
                </a:lnTo>
                <a:lnTo>
                  <a:pt x="510602" y="118165"/>
                </a:lnTo>
                <a:lnTo>
                  <a:pt x="524632" y="109283"/>
                </a:lnTo>
                <a:lnTo>
                  <a:pt x="526863" y="105918"/>
                </a:lnTo>
                <a:lnTo>
                  <a:pt x="492569" y="105918"/>
                </a:lnTo>
                <a:lnTo>
                  <a:pt x="482002" y="103906"/>
                </a:lnTo>
                <a:lnTo>
                  <a:pt x="473738" y="98242"/>
                </a:lnTo>
                <a:lnTo>
                  <a:pt x="468355" y="89485"/>
                </a:lnTo>
                <a:lnTo>
                  <a:pt x="466432" y="78193"/>
                </a:lnTo>
                <a:lnTo>
                  <a:pt x="468355" y="66963"/>
                </a:lnTo>
                <a:lnTo>
                  <a:pt x="473738" y="58204"/>
                </a:lnTo>
                <a:lnTo>
                  <a:pt x="482002" y="52512"/>
                </a:lnTo>
                <a:lnTo>
                  <a:pt x="492569" y="50482"/>
                </a:lnTo>
                <a:lnTo>
                  <a:pt x="527148" y="50482"/>
                </a:lnTo>
                <a:lnTo>
                  <a:pt x="524632" y="46713"/>
                </a:lnTo>
                <a:lnTo>
                  <a:pt x="510602" y="37894"/>
                </a:lnTo>
                <a:lnTo>
                  <a:pt x="492569" y="34759"/>
                </a:lnTo>
                <a:close/>
              </a:path>
              <a:path w="537210" h="121920">
                <a:moveTo>
                  <a:pt x="527148" y="50482"/>
                </a:moveTo>
                <a:lnTo>
                  <a:pt x="492569" y="50482"/>
                </a:lnTo>
                <a:lnTo>
                  <a:pt x="503048" y="52512"/>
                </a:lnTo>
                <a:lnTo>
                  <a:pt x="511267" y="58204"/>
                </a:lnTo>
                <a:lnTo>
                  <a:pt x="516633" y="66963"/>
                </a:lnTo>
                <a:lnTo>
                  <a:pt x="518553" y="78193"/>
                </a:lnTo>
                <a:lnTo>
                  <a:pt x="516633" y="89485"/>
                </a:lnTo>
                <a:lnTo>
                  <a:pt x="511267" y="98242"/>
                </a:lnTo>
                <a:lnTo>
                  <a:pt x="503048" y="103906"/>
                </a:lnTo>
                <a:lnTo>
                  <a:pt x="492569" y="105918"/>
                </a:lnTo>
                <a:lnTo>
                  <a:pt x="526863" y="105918"/>
                </a:lnTo>
                <a:lnTo>
                  <a:pt x="533730" y="95562"/>
                </a:lnTo>
                <a:lnTo>
                  <a:pt x="536968" y="77889"/>
                </a:lnTo>
                <a:lnTo>
                  <a:pt x="533730" y="60338"/>
                </a:lnTo>
                <a:lnTo>
                  <a:pt x="527148" y="50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19604" y="5924550"/>
            <a:ext cx="358775" cy="122555"/>
          </a:xfrm>
          <a:custGeom>
            <a:avLst/>
            <a:gdLst/>
            <a:ahLst/>
            <a:cxnLst/>
            <a:rect l="l" t="t" r="r" b="b"/>
            <a:pathLst>
              <a:path w="358775" h="122554">
                <a:moveTo>
                  <a:pt x="45808" y="0"/>
                </a:moveTo>
                <a:lnTo>
                  <a:pt x="37528" y="0"/>
                </a:lnTo>
                <a:lnTo>
                  <a:pt x="0" y="113245"/>
                </a:lnTo>
                <a:lnTo>
                  <a:pt x="8178" y="113245"/>
                </a:lnTo>
                <a:lnTo>
                  <a:pt x="45808" y="0"/>
                </a:lnTo>
                <a:close/>
              </a:path>
              <a:path w="358775" h="122554">
                <a:moveTo>
                  <a:pt x="98221" y="14439"/>
                </a:moveTo>
                <a:lnTo>
                  <a:pt x="88239" y="14439"/>
                </a:lnTo>
                <a:lnTo>
                  <a:pt x="88239" y="98590"/>
                </a:lnTo>
                <a:lnTo>
                  <a:pt x="97840" y="98590"/>
                </a:lnTo>
                <a:lnTo>
                  <a:pt x="97840" y="30289"/>
                </a:lnTo>
                <a:lnTo>
                  <a:pt x="109916" y="30289"/>
                </a:lnTo>
                <a:lnTo>
                  <a:pt x="98221" y="14439"/>
                </a:lnTo>
                <a:close/>
              </a:path>
              <a:path w="358775" h="122554">
                <a:moveTo>
                  <a:pt x="109916" y="30289"/>
                </a:moveTo>
                <a:lnTo>
                  <a:pt x="97840" y="30289"/>
                </a:lnTo>
                <a:lnTo>
                  <a:pt x="148348" y="98590"/>
                </a:lnTo>
                <a:lnTo>
                  <a:pt x="158203" y="98590"/>
                </a:lnTo>
                <a:lnTo>
                  <a:pt x="158203" y="82842"/>
                </a:lnTo>
                <a:lnTo>
                  <a:pt x="148691" y="82842"/>
                </a:lnTo>
                <a:lnTo>
                  <a:pt x="109916" y="30289"/>
                </a:lnTo>
                <a:close/>
              </a:path>
              <a:path w="358775" h="122554">
                <a:moveTo>
                  <a:pt x="158203" y="14439"/>
                </a:moveTo>
                <a:lnTo>
                  <a:pt x="148691" y="14439"/>
                </a:lnTo>
                <a:lnTo>
                  <a:pt x="148691" y="82842"/>
                </a:lnTo>
                <a:lnTo>
                  <a:pt x="158203" y="82842"/>
                </a:lnTo>
                <a:lnTo>
                  <a:pt x="158203" y="14439"/>
                </a:lnTo>
                <a:close/>
              </a:path>
              <a:path w="358775" h="122554">
                <a:moveTo>
                  <a:pt x="225820" y="42799"/>
                </a:moveTo>
                <a:lnTo>
                  <a:pt x="215798" y="42799"/>
                </a:lnTo>
                <a:lnTo>
                  <a:pt x="221589" y="48450"/>
                </a:lnTo>
                <a:lnTo>
                  <a:pt x="221589" y="61671"/>
                </a:lnTo>
                <a:lnTo>
                  <a:pt x="200761" y="61671"/>
                </a:lnTo>
                <a:lnTo>
                  <a:pt x="190781" y="63001"/>
                </a:lnTo>
                <a:lnTo>
                  <a:pt x="183337" y="66648"/>
                </a:lnTo>
                <a:lnTo>
                  <a:pt x="178683" y="72349"/>
                </a:lnTo>
                <a:lnTo>
                  <a:pt x="177076" y="79844"/>
                </a:lnTo>
                <a:lnTo>
                  <a:pt x="178596" y="87390"/>
                </a:lnTo>
                <a:lnTo>
                  <a:pt x="182926" y="93454"/>
                </a:lnTo>
                <a:lnTo>
                  <a:pt x="189715" y="97491"/>
                </a:lnTo>
                <a:lnTo>
                  <a:pt x="198615" y="98958"/>
                </a:lnTo>
                <a:lnTo>
                  <a:pt x="208711" y="98958"/>
                </a:lnTo>
                <a:lnTo>
                  <a:pt x="216788" y="95592"/>
                </a:lnTo>
                <a:lnTo>
                  <a:pt x="220075" y="91122"/>
                </a:lnTo>
                <a:lnTo>
                  <a:pt x="191528" y="91122"/>
                </a:lnTo>
                <a:lnTo>
                  <a:pt x="185877" y="86461"/>
                </a:lnTo>
                <a:lnTo>
                  <a:pt x="185924" y="72349"/>
                </a:lnTo>
                <a:lnTo>
                  <a:pt x="191388" y="69138"/>
                </a:lnTo>
                <a:lnTo>
                  <a:pt x="230863" y="69138"/>
                </a:lnTo>
                <a:lnTo>
                  <a:pt x="230822" y="56743"/>
                </a:lnTo>
                <a:lnTo>
                  <a:pt x="229167" y="47659"/>
                </a:lnTo>
                <a:lnTo>
                  <a:pt x="225820" y="42799"/>
                </a:lnTo>
                <a:close/>
              </a:path>
              <a:path w="358775" h="122554">
                <a:moveTo>
                  <a:pt x="230929" y="88734"/>
                </a:moveTo>
                <a:lnTo>
                  <a:pt x="221830" y="88734"/>
                </a:lnTo>
                <a:lnTo>
                  <a:pt x="221830" y="98590"/>
                </a:lnTo>
                <a:lnTo>
                  <a:pt x="230962" y="98590"/>
                </a:lnTo>
                <a:lnTo>
                  <a:pt x="230929" y="88734"/>
                </a:lnTo>
                <a:close/>
              </a:path>
              <a:path w="358775" h="122554">
                <a:moveTo>
                  <a:pt x="230863" y="69138"/>
                </a:moveTo>
                <a:lnTo>
                  <a:pt x="221691" y="69138"/>
                </a:lnTo>
                <a:lnTo>
                  <a:pt x="221691" y="76809"/>
                </a:lnTo>
                <a:lnTo>
                  <a:pt x="218865" y="82855"/>
                </a:lnTo>
                <a:lnTo>
                  <a:pt x="214175" y="87352"/>
                </a:lnTo>
                <a:lnTo>
                  <a:pt x="207928" y="90155"/>
                </a:lnTo>
                <a:lnTo>
                  <a:pt x="200431" y="91122"/>
                </a:lnTo>
                <a:lnTo>
                  <a:pt x="220075" y="91122"/>
                </a:lnTo>
                <a:lnTo>
                  <a:pt x="221830" y="88734"/>
                </a:lnTo>
                <a:lnTo>
                  <a:pt x="230929" y="88734"/>
                </a:lnTo>
                <a:lnTo>
                  <a:pt x="230863" y="69138"/>
                </a:lnTo>
                <a:close/>
              </a:path>
              <a:path w="358775" h="122554">
                <a:moveTo>
                  <a:pt x="206425" y="34988"/>
                </a:moveTo>
                <a:lnTo>
                  <a:pt x="198980" y="35562"/>
                </a:lnTo>
                <a:lnTo>
                  <a:pt x="192524" y="37230"/>
                </a:lnTo>
                <a:lnTo>
                  <a:pt x="186560" y="39906"/>
                </a:lnTo>
                <a:lnTo>
                  <a:pt x="180594" y="43510"/>
                </a:lnTo>
                <a:lnTo>
                  <a:pt x="184543" y="50126"/>
                </a:lnTo>
                <a:lnTo>
                  <a:pt x="191160" y="45453"/>
                </a:lnTo>
                <a:lnTo>
                  <a:pt x="197662" y="42799"/>
                </a:lnTo>
                <a:lnTo>
                  <a:pt x="225820" y="42799"/>
                </a:lnTo>
                <a:lnTo>
                  <a:pt x="224453" y="40813"/>
                </a:lnTo>
                <a:lnTo>
                  <a:pt x="216824" y="36492"/>
                </a:lnTo>
                <a:lnTo>
                  <a:pt x="206425" y="34988"/>
                </a:lnTo>
                <a:close/>
              </a:path>
              <a:path w="358775" h="122554">
                <a:moveTo>
                  <a:pt x="301066" y="110236"/>
                </a:moveTo>
                <a:lnTo>
                  <a:pt x="297116" y="117703"/>
                </a:lnTo>
                <a:lnTo>
                  <a:pt x="300964" y="120840"/>
                </a:lnTo>
                <a:lnTo>
                  <a:pt x="305155" y="122275"/>
                </a:lnTo>
                <a:lnTo>
                  <a:pt x="318858" y="122275"/>
                </a:lnTo>
                <a:lnTo>
                  <a:pt x="325462" y="117233"/>
                </a:lnTo>
                <a:lnTo>
                  <a:pt x="327117" y="113245"/>
                </a:lnTo>
                <a:lnTo>
                  <a:pt x="306857" y="113245"/>
                </a:lnTo>
                <a:lnTo>
                  <a:pt x="303961" y="112280"/>
                </a:lnTo>
                <a:lnTo>
                  <a:pt x="301066" y="110236"/>
                </a:lnTo>
                <a:close/>
              </a:path>
              <a:path w="358775" h="122554">
                <a:moveTo>
                  <a:pt x="307809" y="35331"/>
                </a:moveTo>
                <a:lnTo>
                  <a:pt x="298170" y="35331"/>
                </a:lnTo>
                <a:lnTo>
                  <a:pt x="298072" y="35582"/>
                </a:lnTo>
                <a:lnTo>
                  <a:pt x="324167" y="98107"/>
                </a:lnTo>
                <a:lnTo>
                  <a:pt x="321513" y="104101"/>
                </a:lnTo>
                <a:lnTo>
                  <a:pt x="318985" y="110147"/>
                </a:lnTo>
                <a:lnTo>
                  <a:pt x="314896" y="113245"/>
                </a:lnTo>
                <a:lnTo>
                  <a:pt x="327117" y="113245"/>
                </a:lnTo>
                <a:lnTo>
                  <a:pt x="329450" y="107619"/>
                </a:lnTo>
                <a:lnTo>
                  <a:pt x="337341" y="88023"/>
                </a:lnTo>
                <a:lnTo>
                  <a:pt x="328841" y="88023"/>
                </a:lnTo>
                <a:lnTo>
                  <a:pt x="307809" y="35331"/>
                </a:lnTo>
                <a:close/>
              </a:path>
              <a:path w="358775" h="122554">
                <a:moveTo>
                  <a:pt x="248412" y="35331"/>
                </a:moveTo>
                <a:lnTo>
                  <a:pt x="238429" y="35331"/>
                </a:lnTo>
                <a:lnTo>
                  <a:pt x="263537" y="98590"/>
                </a:lnTo>
                <a:lnTo>
                  <a:pt x="273291" y="98590"/>
                </a:lnTo>
                <a:lnTo>
                  <a:pt x="277032" y="89077"/>
                </a:lnTo>
                <a:lnTo>
                  <a:pt x="268617" y="89077"/>
                </a:lnTo>
                <a:lnTo>
                  <a:pt x="248412" y="35331"/>
                </a:lnTo>
                <a:close/>
              </a:path>
              <a:path w="358775" h="122554">
                <a:moveTo>
                  <a:pt x="297967" y="35331"/>
                </a:moveTo>
                <a:lnTo>
                  <a:pt x="288696" y="35331"/>
                </a:lnTo>
                <a:lnTo>
                  <a:pt x="268617" y="89077"/>
                </a:lnTo>
                <a:lnTo>
                  <a:pt x="277032" y="89077"/>
                </a:lnTo>
                <a:lnTo>
                  <a:pt x="298072" y="35582"/>
                </a:lnTo>
                <a:lnTo>
                  <a:pt x="297967" y="35331"/>
                </a:lnTo>
                <a:close/>
              </a:path>
              <a:path w="358775" h="122554">
                <a:moveTo>
                  <a:pt x="358559" y="35331"/>
                </a:moveTo>
                <a:lnTo>
                  <a:pt x="348907" y="35331"/>
                </a:lnTo>
                <a:lnTo>
                  <a:pt x="328841" y="88023"/>
                </a:lnTo>
                <a:lnTo>
                  <a:pt x="337341" y="88023"/>
                </a:lnTo>
                <a:lnTo>
                  <a:pt x="358559" y="35331"/>
                </a:lnTo>
                <a:close/>
              </a:path>
              <a:path w="358775" h="122554">
                <a:moveTo>
                  <a:pt x="298170" y="35331"/>
                </a:moveTo>
                <a:lnTo>
                  <a:pt x="297967" y="35331"/>
                </a:lnTo>
                <a:lnTo>
                  <a:pt x="298072" y="35582"/>
                </a:lnTo>
                <a:lnTo>
                  <a:pt x="298170" y="35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0248" y="6204737"/>
            <a:ext cx="407670" cy="151130"/>
          </a:xfrm>
          <a:custGeom>
            <a:avLst/>
            <a:gdLst/>
            <a:ahLst/>
            <a:cxnLst/>
            <a:rect l="l" t="t" r="r" b="b"/>
            <a:pathLst>
              <a:path w="407669" h="151129">
                <a:moveTo>
                  <a:pt x="45478" y="6769"/>
                </a:moveTo>
                <a:lnTo>
                  <a:pt x="0" y="6769"/>
                </a:lnTo>
                <a:lnTo>
                  <a:pt x="0" y="118960"/>
                </a:lnTo>
                <a:lnTo>
                  <a:pt x="18897" y="118960"/>
                </a:lnTo>
                <a:lnTo>
                  <a:pt x="18897" y="85153"/>
                </a:lnTo>
                <a:lnTo>
                  <a:pt x="49034" y="85153"/>
                </a:lnTo>
                <a:lnTo>
                  <a:pt x="50622" y="84975"/>
                </a:lnTo>
                <a:lnTo>
                  <a:pt x="69851" y="84975"/>
                </a:lnTo>
                <a:lnTo>
                  <a:pt x="67475" y="81432"/>
                </a:lnTo>
                <a:lnTo>
                  <a:pt x="77392" y="75838"/>
                </a:lnTo>
                <a:lnTo>
                  <a:pt x="84364" y="68160"/>
                </a:lnTo>
                <a:lnTo>
                  <a:pt x="18897" y="68160"/>
                </a:lnTo>
                <a:lnTo>
                  <a:pt x="18897" y="23723"/>
                </a:lnTo>
                <a:lnTo>
                  <a:pt x="83950" y="23723"/>
                </a:lnTo>
                <a:lnTo>
                  <a:pt x="78857" y="16771"/>
                </a:lnTo>
                <a:lnTo>
                  <a:pt x="64662" y="9323"/>
                </a:lnTo>
                <a:lnTo>
                  <a:pt x="45478" y="6769"/>
                </a:lnTo>
                <a:close/>
              </a:path>
              <a:path w="407669" h="151129">
                <a:moveTo>
                  <a:pt x="69851" y="84975"/>
                </a:moveTo>
                <a:lnTo>
                  <a:pt x="50622" y="84975"/>
                </a:lnTo>
                <a:lnTo>
                  <a:pt x="71158" y="118960"/>
                </a:lnTo>
                <a:lnTo>
                  <a:pt x="92646" y="118960"/>
                </a:lnTo>
                <a:lnTo>
                  <a:pt x="69851" y="84975"/>
                </a:lnTo>
                <a:close/>
              </a:path>
              <a:path w="407669" h="151129">
                <a:moveTo>
                  <a:pt x="83950" y="23723"/>
                </a:moveTo>
                <a:lnTo>
                  <a:pt x="45478" y="23723"/>
                </a:lnTo>
                <a:lnTo>
                  <a:pt x="57047" y="25060"/>
                </a:lnTo>
                <a:lnTo>
                  <a:pt x="65608" y="29106"/>
                </a:lnTo>
                <a:lnTo>
                  <a:pt x="70921" y="35912"/>
                </a:lnTo>
                <a:lnTo>
                  <a:pt x="72745" y="45529"/>
                </a:lnTo>
                <a:lnTo>
                  <a:pt x="70921" y="55489"/>
                </a:lnTo>
                <a:lnTo>
                  <a:pt x="65608" y="62555"/>
                </a:lnTo>
                <a:lnTo>
                  <a:pt x="57047" y="66766"/>
                </a:lnTo>
                <a:lnTo>
                  <a:pt x="45478" y="68160"/>
                </a:lnTo>
                <a:lnTo>
                  <a:pt x="84364" y="68160"/>
                </a:lnTo>
                <a:lnTo>
                  <a:pt x="84674" y="67819"/>
                </a:lnTo>
                <a:lnTo>
                  <a:pt x="89159" y="57516"/>
                </a:lnTo>
                <a:lnTo>
                  <a:pt x="90690" y="45072"/>
                </a:lnTo>
                <a:lnTo>
                  <a:pt x="87666" y="28795"/>
                </a:lnTo>
                <a:lnTo>
                  <a:pt x="83950" y="23723"/>
                </a:lnTo>
                <a:close/>
              </a:path>
              <a:path w="407669" h="151129">
                <a:moveTo>
                  <a:pt x="151307" y="33032"/>
                </a:moveTo>
                <a:lnTo>
                  <a:pt x="133189" y="36167"/>
                </a:lnTo>
                <a:lnTo>
                  <a:pt x="119110" y="44986"/>
                </a:lnTo>
                <a:lnTo>
                  <a:pt x="109988" y="58610"/>
                </a:lnTo>
                <a:lnTo>
                  <a:pt x="106743" y="76161"/>
                </a:lnTo>
                <a:lnTo>
                  <a:pt x="109988" y="93835"/>
                </a:lnTo>
                <a:lnTo>
                  <a:pt x="119110" y="107556"/>
                </a:lnTo>
                <a:lnTo>
                  <a:pt x="133189" y="116438"/>
                </a:lnTo>
                <a:lnTo>
                  <a:pt x="151307" y="119595"/>
                </a:lnTo>
                <a:lnTo>
                  <a:pt x="169346" y="116438"/>
                </a:lnTo>
                <a:lnTo>
                  <a:pt x="183375" y="107556"/>
                </a:lnTo>
                <a:lnTo>
                  <a:pt x="185606" y="104190"/>
                </a:lnTo>
                <a:lnTo>
                  <a:pt x="151307" y="104190"/>
                </a:lnTo>
                <a:lnTo>
                  <a:pt x="140748" y="102179"/>
                </a:lnTo>
                <a:lnTo>
                  <a:pt x="132487" y="96516"/>
                </a:lnTo>
                <a:lnTo>
                  <a:pt x="127106" y="87763"/>
                </a:lnTo>
                <a:lnTo>
                  <a:pt x="125183" y="76479"/>
                </a:lnTo>
                <a:lnTo>
                  <a:pt x="127106" y="65246"/>
                </a:lnTo>
                <a:lnTo>
                  <a:pt x="132487" y="56483"/>
                </a:lnTo>
                <a:lnTo>
                  <a:pt x="140748" y="50786"/>
                </a:lnTo>
                <a:lnTo>
                  <a:pt x="151307" y="48755"/>
                </a:lnTo>
                <a:lnTo>
                  <a:pt x="185891" y="48755"/>
                </a:lnTo>
                <a:lnTo>
                  <a:pt x="183375" y="44986"/>
                </a:lnTo>
                <a:lnTo>
                  <a:pt x="169346" y="36167"/>
                </a:lnTo>
                <a:lnTo>
                  <a:pt x="151307" y="33032"/>
                </a:lnTo>
                <a:close/>
              </a:path>
              <a:path w="407669" h="151129">
                <a:moveTo>
                  <a:pt x="185891" y="48755"/>
                </a:moveTo>
                <a:lnTo>
                  <a:pt x="151307" y="48755"/>
                </a:lnTo>
                <a:lnTo>
                  <a:pt x="161793" y="50786"/>
                </a:lnTo>
                <a:lnTo>
                  <a:pt x="170016" y="56483"/>
                </a:lnTo>
                <a:lnTo>
                  <a:pt x="175384" y="65246"/>
                </a:lnTo>
                <a:lnTo>
                  <a:pt x="177304" y="76479"/>
                </a:lnTo>
                <a:lnTo>
                  <a:pt x="175384" y="87763"/>
                </a:lnTo>
                <a:lnTo>
                  <a:pt x="170016" y="96516"/>
                </a:lnTo>
                <a:lnTo>
                  <a:pt x="161793" y="102179"/>
                </a:lnTo>
                <a:lnTo>
                  <a:pt x="151307" y="104190"/>
                </a:lnTo>
                <a:lnTo>
                  <a:pt x="185606" y="104190"/>
                </a:lnTo>
                <a:lnTo>
                  <a:pt x="192470" y="93835"/>
                </a:lnTo>
                <a:lnTo>
                  <a:pt x="195706" y="76161"/>
                </a:lnTo>
                <a:lnTo>
                  <a:pt x="192470" y="58610"/>
                </a:lnTo>
                <a:lnTo>
                  <a:pt x="185891" y="48755"/>
                </a:lnTo>
                <a:close/>
              </a:path>
              <a:path w="407669" h="151129">
                <a:moveTo>
                  <a:pt x="205689" y="129362"/>
                </a:moveTo>
                <a:lnTo>
                  <a:pt x="197815" y="143637"/>
                </a:lnTo>
                <a:lnTo>
                  <a:pt x="203733" y="148628"/>
                </a:lnTo>
                <a:lnTo>
                  <a:pt x="209867" y="150863"/>
                </a:lnTo>
                <a:lnTo>
                  <a:pt x="217538" y="150863"/>
                </a:lnTo>
                <a:lnTo>
                  <a:pt x="226535" y="149601"/>
                </a:lnTo>
                <a:lnTo>
                  <a:pt x="234229" y="145816"/>
                </a:lnTo>
                <a:lnTo>
                  <a:pt x="240509" y="139510"/>
                </a:lnTo>
                <a:lnTo>
                  <a:pt x="243716" y="133553"/>
                </a:lnTo>
                <a:lnTo>
                  <a:pt x="212915" y="133553"/>
                </a:lnTo>
                <a:lnTo>
                  <a:pt x="209689" y="132270"/>
                </a:lnTo>
                <a:lnTo>
                  <a:pt x="205689" y="129362"/>
                </a:lnTo>
                <a:close/>
              </a:path>
              <a:path w="407669" h="151129">
                <a:moveTo>
                  <a:pt x="216408" y="33667"/>
                </a:moveTo>
                <a:lnTo>
                  <a:pt x="197319" y="33667"/>
                </a:lnTo>
                <a:lnTo>
                  <a:pt x="232587" y="117690"/>
                </a:lnTo>
                <a:lnTo>
                  <a:pt x="229717" y="124091"/>
                </a:lnTo>
                <a:lnTo>
                  <a:pt x="226809" y="130505"/>
                </a:lnTo>
                <a:lnTo>
                  <a:pt x="222364" y="133553"/>
                </a:lnTo>
                <a:lnTo>
                  <a:pt x="243716" y="133553"/>
                </a:lnTo>
                <a:lnTo>
                  <a:pt x="245262" y="130682"/>
                </a:lnTo>
                <a:lnTo>
                  <a:pt x="258223" y="98285"/>
                </a:lnTo>
                <a:lnTo>
                  <a:pt x="241896" y="98285"/>
                </a:lnTo>
                <a:lnTo>
                  <a:pt x="216408" y="33667"/>
                </a:lnTo>
                <a:close/>
              </a:path>
              <a:path w="407669" h="151129">
                <a:moveTo>
                  <a:pt x="284073" y="33667"/>
                </a:moveTo>
                <a:lnTo>
                  <a:pt x="265620" y="33667"/>
                </a:lnTo>
                <a:lnTo>
                  <a:pt x="241896" y="98285"/>
                </a:lnTo>
                <a:lnTo>
                  <a:pt x="258223" y="98285"/>
                </a:lnTo>
                <a:lnTo>
                  <a:pt x="284073" y="33667"/>
                </a:lnTo>
                <a:close/>
              </a:path>
              <a:path w="407669" h="151129">
                <a:moveTo>
                  <a:pt x="359435" y="47942"/>
                </a:moveTo>
                <a:lnTo>
                  <a:pt x="325107" y="47942"/>
                </a:lnTo>
                <a:lnTo>
                  <a:pt x="333962" y="49110"/>
                </a:lnTo>
                <a:lnTo>
                  <a:pt x="340329" y="52489"/>
                </a:lnTo>
                <a:lnTo>
                  <a:pt x="344175" y="57886"/>
                </a:lnTo>
                <a:lnTo>
                  <a:pt x="345465" y="65112"/>
                </a:lnTo>
                <a:lnTo>
                  <a:pt x="345465" y="67652"/>
                </a:lnTo>
                <a:lnTo>
                  <a:pt x="319646" y="67652"/>
                </a:lnTo>
                <a:lnTo>
                  <a:pt x="305950" y="69554"/>
                </a:lnTo>
                <a:lnTo>
                  <a:pt x="295841" y="74720"/>
                </a:lnTo>
                <a:lnTo>
                  <a:pt x="289583" y="82772"/>
                </a:lnTo>
                <a:lnTo>
                  <a:pt x="287439" y="93332"/>
                </a:lnTo>
                <a:lnTo>
                  <a:pt x="289530" y="103807"/>
                </a:lnTo>
                <a:lnTo>
                  <a:pt x="295511" y="112191"/>
                </a:lnTo>
                <a:lnTo>
                  <a:pt x="304943" y="117756"/>
                </a:lnTo>
                <a:lnTo>
                  <a:pt x="317385" y="119773"/>
                </a:lnTo>
                <a:lnTo>
                  <a:pt x="326150" y="119075"/>
                </a:lnTo>
                <a:lnTo>
                  <a:pt x="333841" y="116976"/>
                </a:lnTo>
                <a:lnTo>
                  <a:pt x="340356" y="113472"/>
                </a:lnTo>
                <a:lnTo>
                  <a:pt x="345592" y="108559"/>
                </a:lnTo>
                <a:lnTo>
                  <a:pt x="363694" y="108559"/>
                </a:lnTo>
                <a:lnTo>
                  <a:pt x="363684" y="105194"/>
                </a:lnTo>
                <a:lnTo>
                  <a:pt x="310972" y="105194"/>
                </a:lnTo>
                <a:lnTo>
                  <a:pt x="304749" y="100190"/>
                </a:lnTo>
                <a:lnTo>
                  <a:pt x="304749" y="84340"/>
                </a:lnTo>
                <a:lnTo>
                  <a:pt x="310337" y="81114"/>
                </a:lnTo>
                <a:lnTo>
                  <a:pt x="363607" y="81114"/>
                </a:lnTo>
                <a:lnTo>
                  <a:pt x="363550" y="63030"/>
                </a:lnTo>
                <a:lnTo>
                  <a:pt x="361195" y="50424"/>
                </a:lnTo>
                <a:lnTo>
                  <a:pt x="359435" y="47942"/>
                </a:lnTo>
                <a:close/>
              </a:path>
              <a:path w="407669" h="151129">
                <a:moveTo>
                  <a:pt x="363694" y="108559"/>
                </a:moveTo>
                <a:lnTo>
                  <a:pt x="345592" y="108559"/>
                </a:lnTo>
                <a:lnTo>
                  <a:pt x="345592" y="118960"/>
                </a:lnTo>
                <a:lnTo>
                  <a:pt x="363727" y="118960"/>
                </a:lnTo>
                <a:lnTo>
                  <a:pt x="363694" y="108559"/>
                </a:lnTo>
                <a:close/>
              </a:path>
              <a:path w="407669" h="151129">
                <a:moveTo>
                  <a:pt x="363607" y="81114"/>
                </a:moveTo>
                <a:lnTo>
                  <a:pt x="345465" y="81114"/>
                </a:lnTo>
                <a:lnTo>
                  <a:pt x="345465" y="88976"/>
                </a:lnTo>
                <a:lnTo>
                  <a:pt x="343125" y="95437"/>
                </a:lnTo>
                <a:lnTo>
                  <a:pt x="337921" y="100576"/>
                </a:lnTo>
                <a:lnTo>
                  <a:pt x="330431" y="103969"/>
                </a:lnTo>
                <a:lnTo>
                  <a:pt x="321233" y="105194"/>
                </a:lnTo>
                <a:lnTo>
                  <a:pt x="363684" y="105194"/>
                </a:lnTo>
                <a:lnTo>
                  <a:pt x="363607" y="81114"/>
                </a:lnTo>
                <a:close/>
              </a:path>
              <a:path w="407669" h="151129">
                <a:moveTo>
                  <a:pt x="329107" y="33032"/>
                </a:moveTo>
                <a:lnTo>
                  <a:pt x="318213" y="33718"/>
                </a:lnTo>
                <a:lnTo>
                  <a:pt x="309130" y="35755"/>
                </a:lnTo>
                <a:lnTo>
                  <a:pt x="300857" y="39113"/>
                </a:lnTo>
                <a:lnTo>
                  <a:pt x="292392" y="43764"/>
                </a:lnTo>
                <a:lnTo>
                  <a:pt x="299935" y="56616"/>
                </a:lnTo>
                <a:lnTo>
                  <a:pt x="306303" y="52828"/>
                </a:lnTo>
                <a:lnTo>
                  <a:pt x="312640" y="50117"/>
                </a:lnTo>
                <a:lnTo>
                  <a:pt x="318918" y="48487"/>
                </a:lnTo>
                <a:lnTo>
                  <a:pt x="325107" y="47942"/>
                </a:lnTo>
                <a:lnTo>
                  <a:pt x="359435" y="47942"/>
                </a:lnTo>
                <a:lnTo>
                  <a:pt x="354506" y="40992"/>
                </a:lnTo>
                <a:lnTo>
                  <a:pt x="343728" y="35080"/>
                </a:lnTo>
                <a:lnTo>
                  <a:pt x="329107" y="33032"/>
                </a:lnTo>
                <a:close/>
              </a:path>
              <a:path w="407669" h="151129">
                <a:moveTo>
                  <a:pt x="407619" y="0"/>
                </a:moveTo>
                <a:lnTo>
                  <a:pt x="389216" y="0"/>
                </a:lnTo>
                <a:lnTo>
                  <a:pt x="389216" y="118960"/>
                </a:lnTo>
                <a:lnTo>
                  <a:pt x="407619" y="118960"/>
                </a:lnTo>
                <a:lnTo>
                  <a:pt x="407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99069" y="6225108"/>
            <a:ext cx="384810" cy="122555"/>
          </a:xfrm>
          <a:custGeom>
            <a:avLst/>
            <a:gdLst/>
            <a:ahLst/>
            <a:cxnLst/>
            <a:rect l="l" t="t" r="r" b="b"/>
            <a:pathLst>
              <a:path w="384810" h="122554">
                <a:moveTo>
                  <a:pt x="45796" y="0"/>
                </a:moveTo>
                <a:lnTo>
                  <a:pt x="37515" y="0"/>
                </a:lnTo>
                <a:lnTo>
                  <a:pt x="0" y="113245"/>
                </a:lnTo>
                <a:lnTo>
                  <a:pt x="8178" y="113245"/>
                </a:lnTo>
                <a:lnTo>
                  <a:pt x="45796" y="0"/>
                </a:lnTo>
                <a:close/>
              </a:path>
              <a:path w="384810" h="122554">
                <a:moveTo>
                  <a:pt x="120192" y="14452"/>
                </a:moveTo>
                <a:lnTo>
                  <a:pt x="88226" y="14452"/>
                </a:lnTo>
                <a:lnTo>
                  <a:pt x="88226" y="98590"/>
                </a:lnTo>
                <a:lnTo>
                  <a:pt x="97840" y="98590"/>
                </a:lnTo>
                <a:lnTo>
                  <a:pt x="97840" y="71907"/>
                </a:lnTo>
                <a:lnTo>
                  <a:pt x="122135" y="71907"/>
                </a:lnTo>
                <a:lnTo>
                  <a:pt x="123939" y="71767"/>
                </a:lnTo>
                <a:lnTo>
                  <a:pt x="125603" y="71666"/>
                </a:lnTo>
                <a:lnTo>
                  <a:pt x="135649" y="71666"/>
                </a:lnTo>
                <a:lnTo>
                  <a:pt x="134404" y="69862"/>
                </a:lnTo>
                <a:lnTo>
                  <a:pt x="142487" y="65936"/>
                </a:lnTo>
                <a:lnTo>
                  <a:pt x="145423" y="63017"/>
                </a:lnTo>
                <a:lnTo>
                  <a:pt x="97840" y="63017"/>
                </a:lnTo>
                <a:lnTo>
                  <a:pt x="97840" y="23342"/>
                </a:lnTo>
                <a:lnTo>
                  <a:pt x="145774" y="23342"/>
                </a:lnTo>
                <a:lnTo>
                  <a:pt x="144687" y="21855"/>
                </a:lnTo>
                <a:lnTo>
                  <a:pt x="134263" y="16345"/>
                </a:lnTo>
                <a:lnTo>
                  <a:pt x="120192" y="14452"/>
                </a:lnTo>
                <a:close/>
              </a:path>
              <a:path w="384810" h="122554">
                <a:moveTo>
                  <a:pt x="135649" y="71666"/>
                </a:moveTo>
                <a:lnTo>
                  <a:pt x="125603" y="71666"/>
                </a:lnTo>
                <a:lnTo>
                  <a:pt x="143306" y="98590"/>
                </a:lnTo>
                <a:lnTo>
                  <a:pt x="154241" y="98590"/>
                </a:lnTo>
                <a:lnTo>
                  <a:pt x="135649" y="71666"/>
                </a:lnTo>
                <a:close/>
              </a:path>
              <a:path w="384810" h="122554">
                <a:moveTo>
                  <a:pt x="145774" y="23342"/>
                </a:moveTo>
                <a:lnTo>
                  <a:pt x="120192" y="23342"/>
                </a:lnTo>
                <a:lnTo>
                  <a:pt x="130371" y="24593"/>
                </a:lnTo>
                <a:lnTo>
                  <a:pt x="137880" y="28311"/>
                </a:lnTo>
                <a:lnTo>
                  <a:pt x="142527" y="34443"/>
                </a:lnTo>
                <a:lnTo>
                  <a:pt x="144119" y="42938"/>
                </a:lnTo>
                <a:lnTo>
                  <a:pt x="142527" y="51653"/>
                </a:lnTo>
                <a:lnTo>
                  <a:pt x="137880" y="57935"/>
                </a:lnTo>
                <a:lnTo>
                  <a:pt x="130371" y="61739"/>
                </a:lnTo>
                <a:lnTo>
                  <a:pt x="120192" y="63017"/>
                </a:lnTo>
                <a:lnTo>
                  <a:pt x="145423" y="63017"/>
                </a:lnTo>
                <a:lnTo>
                  <a:pt x="148445" y="60013"/>
                </a:lnTo>
                <a:lnTo>
                  <a:pt x="152129" y="52224"/>
                </a:lnTo>
                <a:lnTo>
                  <a:pt x="153390" y="42697"/>
                </a:lnTo>
                <a:lnTo>
                  <a:pt x="151164" y="30724"/>
                </a:lnTo>
                <a:lnTo>
                  <a:pt x="145774" y="23342"/>
                </a:lnTo>
                <a:close/>
              </a:path>
              <a:path w="384810" h="122554">
                <a:moveTo>
                  <a:pt x="199567" y="35001"/>
                </a:moveTo>
                <a:lnTo>
                  <a:pt x="186584" y="37338"/>
                </a:lnTo>
                <a:lnTo>
                  <a:pt x="176433" y="43889"/>
                </a:lnTo>
                <a:lnTo>
                  <a:pt x="169823" y="53962"/>
                </a:lnTo>
                <a:lnTo>
                  <a:pt x="167462" y="66865"/>
                </a:lnTo>
                <a:lnTo>
                  <a:pt x="169823" y="79843"/>
                </a:lnTo>
                <a:lnTo>
                  <a:pt x="176433" y="89995"/>
                </a:lnTo>
                <a:lnTo>
                  <a:pt x="186584" y="96608"/>
                </a:lnTo>
                <a:lnTo>
                  <a:pt x="199567" y="98971"/>
                </a:lnTo>
                <a:lnTo>
                  <a:pt x="212492" y="96608"/>
                </a:lnTo>
                <a:lnTo>
                  <a:pt x="221425" y="90792"/>
                </a:lnTo>
                <a:lnTo>
                  <a:pt x="199567" y="90792"/>
                </a:lnTo>
                <a:lnTo>
                  <a:pt x="190395" y="89062"/>
                </a:lnTo>
                <a:lnTo>
                  <a:pt x="183205" y="84194"/>
                </a:lnTo>
                <a:lnTo>
                  <a:pt x="178513" y="76669"/>
                </a:lnTo>
                <a:lnTo>
                  <a:pt x="176834" y="66967"/>
                </a:lnTo>
                <a:lnTo>
                  <a:pt x="178513" y="57383"/>
                </a:lnTo>
                <a:lnTo>
                  <a:pt x="183205" y="49895"/>
                </a:lnTo>
                <a:lnTo>
                  <a:pt x="190395" y="45021"/>
                </a:lnTo>
                <a:lnTo>
                  <a:pt x="199567" y="43281"/>
                </a:lnTo>
                <a:lnTo>
                  <a:pt x="221707" y="43281"/>
                </a:lnTo>
                <a:lnTo>
                  <a:pt x="212492" y="37338"/>
                </a:lnTo>
                <a:lnTo>
                  <a:pt x="199567" y="35001"/>
                </a:lnTo>
                <a:close/>
              </a:path>
              <a:path w="384810" h="122554">
                <a:moveTo>
                  <a:pt x="221707" y="43281"/>
                </a:moveTo>
                <a:lnTo>
                  <a:pt x="199567" y="43281"/>
                </a:lnTo>
                <a:lnTo>
                  <a:pt x="208695" y="45021"/>
                </a:lnTo>
                <a:lnTo>
                  <a:pt x="215885" y="49895"/>
                </a:lnTo>
                <a:lnTo>
                  <a:pt x="220597" y="57383"/>
                </a:lnTo>
                <a:lnTo>
                  <a:pt x="222288" y="66967"/>
                </a:lnTo>
                <a:lnTo>
                  <a:pt x="220597" y="76669"/>
                </a:lnTo>
                <a:lnTo>
                  <a:pt x="215885" y="84194"/>
                </a:lnTo>
                <a:lnTo>
                  <a:pt x="208695" y="89062"/>
                </a:lnTo>
                <a:lnTo>
                  <a:pt x="199567" y="90792"/>
                </a:lnTo>
                <a:lnTo>
                  <a:pt x="221425" y="90792"/>
                </a:lnTo>
                <a:lnTo>
                  <a:pt x="222650" y="89995"/>
                </a:lnTo>
                <a:lnTo>
                  <a:pt x="229292" y="79843"/>
                </a:lnTo>
                <a:lnTo>
                  <a:pt x="231673" y="66865"/>
                </a:lnTo>
                <a:lnTo>
                  <a:pt x="229292" y="53962"/>
                </a:lnTo>
                <a:lnTo>
                  <a:pt x="222650" y="43889"/>
                </a:lnTo>
                <a:lnTo>
                  <a:pt x="221707" y="43281"/>
                </a:lnTo>
                <a:close/>
              </a:path>
              <a:path w="384810" h="122554">
                <a:moveTo>
                  <a:pt x="237909" y="110248"/>
                </a:moveTo>
                <a:lnTo>
                  <a:pt x="233946" y="117716"/>
                </a:lnTo>
                <a:lnTo>
                  <a:pt x="237807" y="120840"/>
                </a:lnTo>
                <a:lnTo>
                  <a:pt x="241998" y="122275"/>
                </a:lnTo>
                <a:lnTo>
                  <a:pt x="255689" y="122275"/>
                </a:lnTo>
                <a:lnTo>
                  <a:pt x="262305" y="117233"/>
                </a:lnTo>
                <a:lnTo>
                  <a:pt x="263959" y="113245"/>
                </a:lnTo>
                <a:lnTo>
                  <a:pt x="243700" y="113245"/>
                </a:lnTo>
                <a:lnTo>
                  <a:pt x="240804" y="112293"/>
                </a:lnTo>
                <a:lnTo>
                  <a:pt x="237909" y="110248"/>
                </a:lnTo>
                <a:close/>
              </a:path>
              <a:path w="384810" h="122554">
                <a:moveTo>
                  <a:pt x="244652" y="35344"/>
                </a:moveTo>
                <a:lnTo>
                  <a:pt x="234810" y="35344"/>
                </a:lnTo>
                <a:lnTo>
                  <a:pt x="261010" y="98107"/>
                </a:lnTo>
                <a:lnTo>
                  <a:pt x="258356" y="104114"/>
                </a:lnTo>
                <a:lnTo>
                  <a:pt x="255828" y="110147"/>
                </a:lnTo>
                <a:lnTo>
                  <a:pt x="251739" y="113245"/>
                </a:lnTo>
                <a:lnTo>
                  <a:pt x="263959" y="113245"/>
                </a:lnTo>
                <a:lnTo>
                  <a:pt x="266293" y="107619"/>
                </a:lnTo>
                <a:lnTo>
                  <a:pt x="274185" y="88023"/>
                </a:lnTo>
                <a:lnTo>
                  <a:pt x="265684" y="88023"/>
                </a:lnTo>
                <a:lnTo>
                  <a:pt x="244652" y="35344"/>
                </a:lnTo>
                <a:close/>
              </a:path>
              <a:path w="384810" h="122554">
                <a:moveTo>
                  <a:pt x="295402" y="35344"/>
                </a:moveTo>
                <a:lnTo>
                  <a:pt x="285750" y="35344"/>
                </a:lnTo>
                <a:lnTo>
                  <a:pt x="265684" y="88023"/>
                </a:lnTo>
                <a:lnTo>
                  <a:pt x="274185" y="88023"/>
                </a:lnTo>
                <a:lnTo>
                  <a:pt x="295402" y="35344"/>
                </a:lnTo>
                <a:close/>
              </a:path>
              <a:path w="384810" h="122554">
                <a:moveTo>
                  <a:pt x="348187" y="42799"/>
                </a:moveTo>
                <a:lnTo>
                  <a:pt x="338175" y="42799"/>
                </a:lnTo>
                <a:lnTo>
                  <a:pt x="343966" y="48463"/>
                </a:lnTo>
                <a:lnTo>
                  <a:pt x="343966" y="61683"/>
                </a:lnTo>
                <a:lnTo>
                  <a:pt x="323138" y="61683"/>
                </a:lnTo>
                <a:lnTo>
                  <a:pt x="313158" y="63007"/>
                </a:lnTo>
                <a:lnTo>
                  <a:pt x="305714" y="66649"/>
                </a:lnTo>
                <a:lnTo>
                  <a:pt x="301061" y="72349"/>
                </a:lnTo>
                <a:lnTo>
                  <a:pt x="299453" y="79844"/>
                </a:lnTo>
                <a:lnTo>
                  <a:pt x="300973" y="87392"/>
                </a:lnTo>
                <a:lnTo>
                  <a:pt x="305303" y="93460"/>
                </a:lnTo>
                <a:lnTo>
                  <a:pt x="312092" y="97502"/>
                </a:lnTo>
                <a:lnTo>
                  <a:pt x="320992" y="98971"/>
                </a:lnTo>
                <a:lnTo>
                  <a:pt x="331076" y="98971"/>
                </a:lnTo>
                <a:lnTo>
                  <a:pt x="339166" y="95592"/>
                </a:lnTo>
                <a:lnTo>
                  <a:pt x="342452" y="91122"/>
                </a:lnTo>
                <a:lnTo>
                  <a:pt x="313905" y="91122"/>
                </a:lnTo>
                <a:lnTo>
                  <a:pt x="308254" y="86461"/>
                </a:lnTo>
                <a:lnTo>
                  <a:pt x="308301" y="72349"/>
                </a:lnTo>
                <a:lnTo>
                  <a:pt x="313766" y="69151"/>
                </a:lnTo>
                <a:lnTo>
                  <a:pt x="353241" y="69151"/>
                </a:lnTo>
                <a:lnTo>
                  <a:pt x="353199" y="56743"/>
                </a:lnTo>
                <a:lnTo>
                  <a:pt x="351543" y="47667"/>
                </a:lnTo>
                <a:lnTo>
                  <a:pt x="348187" y="42799"/>
                </a:lnTo>
                <a:close/>
              </a:path>
              <a:path w="384810" h="122554">
                <a:moveTo>
                  <a:pt x="353306" y="88734"/>
                </a:moveTo>
                <a:lnTo>
                  <a:pt x="344208" y="88734"/>
                </a:lnTo>
                <a:lnTo>
                  <a:pt x="344208" y="98590"/>
                </a:lnTo>
                <a:lnTo>
                  <a:pt x="353339" y="98590"/>
                </a:lnTo>
                <a:lnTo>
                  <a:pt x="353306" y="88734"/>
                </a:lnTo>
                <a:close/>
              </a:path>
              <a:path w="384810" h="122554">
                <a:moveTo>
                  <a:pt x="353241" y="69151"/>
                </a:moveTo>
                <a:lnTo>
                  <a:pt x="344068" y="69151"/>
                </a:lnTo>
                <a:lnTo>
                  <a:pt x="344068" y="76809"/>
                </a:lnTo>
                <a:lnTo>
                  <a:pt x="341243" y="82855"/>
                </a:lnTo>
                <a:lnTo>
                  <a:pt x="336553" y="87352"/>
                </a:lnTo>
                <a:lnTo>
                  <a:pt x="330305" y="90155"/>
                </a:lnTo>
                <a:lnTo>
                  <a:pt x="322808" y="91122"/>
                </a:lnTo>
                <a:lnTo>
                  <a:pt x="342452" y="91122"/>
                </a:lnTo>
                <a:lnTo>
                  <a:pt x="344208" y="88734"/>
                </a:lnTo>
                <a:lnTo>
                  <a:pt x="353306" y="88734"/>
                </a:lnTo>
                <a:lnTo>
                  <a:pt x="353241" y="69151"/>
                </a:lnTo>
                <a:close/>
              </a:path>
              <a:path w="384810" h="122554">
                <a:moveTo>
                  <a:pt x="328803" y="35001"/>
                </a:moveTo>
                <a:lnTo>
                  <a:pt x="321357" y="35575"/>
                </a:lnTo>
                <a:lnTo>
                  <a:pt x="314901" y="37242"/>
                </a:lnTo>
                <a:lnTo>
                  <a:pt x="308938" y="39919"/>
                </a:lnTo>
                <a:lnTo>
                  <a:pt x="302971" y="43522"/>
                </a:lnTo>
                <a:lnTo>
                  <a:pt x="306920" y="50126"/>
                </a:lnTo>
                <a:lnTo>
                  <a:pt x="313537" y="45453"/>
                </a:lnTo>
                <a:lnTo>
                  <a:pt x="320040" y="42799"/>
                </a:lnTo>
                <a:lnTo>
                  <a:pt x="348187" y="42799"/>
                </a:lnTo>
                <a:lnTo>
                  <a:pt x="346825" y="40824"/>
                </a:lnTo>
                <a:lnTo>
                  <a:pt x="339196" y="36505"/>
                </a:lnTo>
                <a:lnTo>
                  <a:pt x="328803" y="35001"/>
                </a:lnTo>
                <a:close/>
              </a:path>
              <a:path w="384810" h="122554">
                <a:moveTo>
                  <a:pt x="384251" y="9372"/>
                </a:moveTo>
                <a:lnTo>
                  <a:pt x="374878" y="9372"/>
                </a:lnTo>
                <a:lnTo>
                  <a:pt x="374878" y="98590"/>
                </a:lnTo>
                <a:lnTo>
                  <a:pt x="384251" y="98590"/>
                </a:lnTo>
                <a:lnTo>
                  <a:pt x="384251" y="9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15974" y="6505308"/>
            <a:ext cx="1170305" cy="120014"/>
          </a:xfrm>
          <a:custGeom>
            <a:avLst/>
            <a:gdLst/>
            <a:ahLst/>
            <a:cxnLst/>
            <a:rect l="l" t="t" r="r" b="b"/>
            <a:pathLst>
              <a:path w="1170305" h="120015">
                <a:moveTo>
                  <a:pt x="150164" y="33032"/>
                </a:moveTo>
                <a:lnTo>
                  <a:pt x="132747" y="36265"/>
                </a:lnTo>
                <a:lnTo>
                  <a:pt x="119108" y="45138"/>
                </a:lnTo>
                <a:lnTo>
                  <a:pt x="110215" y="58818"/>
                </a:lnTo>
                <a:lnTo>
                  <a:pt x="107035" y="76466"/>
                </a:lnTo>
                <a:lnTo>
                  <a:pt x="110153" y="94039"/>
                </a:lnTo>
                <a:lnTo>
                  <a:pt x="118984" y="107661"/>
                </a:lnTo>
                <a:lnTo>
                  <a:pt x="132747" y="116468"/>
                </a:lnTo>
                <a:lnTo>
                  <a:pt x="150660" y="119595"/>
                </a:lnTo>
                <a:lnTo>
                  <a:pt x="161232" y="118629"/>
                </a:lnTo>
                <a:lnTo>
                  <a:pt x="170713" y="115819"/>
                </a:lnTo>
                <a:lnTo>
                  <a:pt x="178985" y="111296"/>
                </a:lnTo>
                <a:lnTo>
                  <a:pt x="185928" y="105194"/>
                </a:lnTo>
                <a:lnTo>
                  <a:pt x="185452" y="104686"/>
                </a:lnTo>
                <a:lnTo>
                  <a:pt x="152120" y="104686"/>
                </a:lnTo>
                <a:lnTo>
                  <a:pt x="142695" y="103202"/>
                </a:lnTo>
                <a:lnTo>
                  <a:pt x="134907" y="98955"/>
                </a:lnTo>
                <a:lnTo>
                  <a:pt x="129112" y="92245"/>
                </a:lnTo>
                <a:lnTo>
                  <a:pt x="125666" y="83375"/>
                </a:lnTo>
                <a:lnTo>
                  <a:pt x="190106" y="83375"/>
                </a:lnTo>
                <a:lnTo>
                  <a:pt x="189403" y="69888"/>
                </a:lnTo>
                <a:lnTo>
                  <a:pt x="125348" y="69888"/>
                </a:lnTo>
                <a:lnTo>
                  <a:pt x="128171" y="60704"/>
                </a:lnTo>
                <a:lnTo>
                  <a:pt x="133521" y="53749"/>
                </a:lnTo>
                <a:lnTo>
                  <a:pt x="141033" y="49342"/>
                </a:lnTo>
                <a:lnTo>
                  <a:pt x="150342" y="47802"/>
                </a:lnTo>
                <a:lnTo>
                  <a:pt x="182707" y="47802"/>
                </a:lnTo>
                <a:lnTo>
                  <a:pt x="182213" y="46650"/>
                </a:lnTo>
                <a:lnTo>
                  <a:pt x="169367" y="36566"/>
                </a:lnTo>
                <a:lnTo>
                  <a:pt x="150164" y="33032"/>
                </a:lnTo>
                <a:close/>
              </a:path>
              <a:path w="1170305" h="120015">
                <a:moveTo>
                  <a:pt x="20370" y="6769"/>
                </a:moveTo>
                <a:lnTo>
                  <a:pt x="0" y="6769"/>
                </a:lnTo>
                <a:lnTo>
                  <a:pt x="44716" y="118960"/>
                </a:lnTo>
                <a:lnTo>
                  <a:pt x="64262" y="118960"/>
                </a:lnTo>
                <a:lnTo>
                  <a:pt x="72755" y="97967"/>
                </a:lnTo>
                <a:lnTo>
                  <a:pt x="54990" y="97967"/>
                </a:lnTo>
                <a:lnTo>
                  <a:pt x="20370" y="6769"/>
                </a:lnTo>
                <a:close/>
              </a:path>
              <a:path w="1170305" h="120015">
                <a:moveTo>
                  <a:pt x="176148" y="94741"/>
                </a:moveTo>
                <a:lnTo>
                  <a:pt x="171056" y="98996"/>
                </a:lnTo>
                <a:lnTo>
                  <a:pt x="165263" y="102114"/>
                </a:lnTo>
                <a:lnTo>
                  <a:pt x="158905" y="104032"/>
                </a:lnTo>
                <a:lnTo>
                  <a:pt x="152120" y="104686"/>
                </a:lnTo>
                <a:lnTo>
                  <a:pt x="185452" y="104686"/>
                </a:lnTo>
                <a:lnTo>
                  <a:pt x="176148" y="94741"/>
                </a:lnTo>
                <a:close/>
              </a:path>
              <a:path w="1170305" h="120015">
                <a:moveTo>
                  <a:pt x="109651" y="6769"/>
                </a:moveTo>
                <a:lnTo>
                  <a:pt x="89928" y="6769"/>
                </a:lnTo>
                <a:lnTo>
                  <a:pt x="54990" y="97967"/>
                </a:lnTo>
                <a:lnTo>
                  <a:pt x="72755" y="97967"/>
                </a:lnTo>
                <a:lnTo>
                  <a:pt x="109651" y="6769"/>
                </a:lnTo>
                <a:close/>
              </a:path>
              <a:path w="1170305" h="120015">
                <a:moveTo>
                  <a:pt x="182707" y="47802"/>
                </a:moveTo>
                <a:lnTo>
                  <a:pt x="150342" y="47802"/>
                </a:lnTo>
                <a:lnTo>
                  <a:pt x="159848" y="49315"/>
                </a:lnTo>
                <a:lnTo>
                  <a:pt x="167200" y="53678"/>
                </a:lnTo>
                <a:lnTo>
                  <a:pt x="172054" y="60624"/>
                </a:lnTo>
                <a:lnTo>
                  <a:pt x="174066" y="69888"/>
                </a:lnTo>
                <a:lnTo>
                  <a:pt x="189403" y="69888"/>
                </a:lnTo>
                <a:lnTo>
                  <a:pt x="189019" y="62511"/>
                </a:lnTo>
                <a:lnTo>
                  <a:pt x="182707" y="47802"/>
                </a:lnTo>
                <a:close/>
              </a:path>
              <a:path w="1170305" h="120015">
                <a:moveTo>
                  <a:pt x="227774" y="33667"/>
                </a:moveTo>
                <a:lnTo>
                  <a:pt x="209321" y="33667"/>
                </a:lnTo>
                <a:lnTo>
                  <a:pt x="209321" y="118960"/>
                </a:lnTo>
                <a:lnTo>
                  <a:pt x="227774" y="118960"/>
                </a:lnTo>
                <a:lnTo>
                  <a:pt x="227774" y="74383"/>
                </a:lnTo>
                <a:lnTo>
                  <a:pt x="230560" y="64387"/>
                </a:lnTo>
                <a:lnTo>
                  <a:pt x="236604" y="56692"/>
                </a:lnTo>
                <a:lnTo>
                  <a:pt x="245605" y="51913"/>
                </a:lnTo>
                <a:lnTo>
                  <a:pt x="257263" y="50660"/>
                </a:lnTo>
                <a:lnTo>
                  <a:pt x="227774" y="50660"/>
                </a:lnTo>
                <a:lnTo>
                  <a:pt x="227774" y="33667"/>
                </a:lnTo>
                <a:close/>
              </a:path>
              <a:path w="1170305" h="120015">
                <a:moveTo>
                  <a:pt x="257263" y="33032"/>
                </a:moveTo>
                <a:lnTo>
                  <a:pt x="247771" y="34163"/>
                </a:lnTo>
                <a:lnTo>
                  <a:pt x="239618" y="37517"/>
                </a:lnTo>
                <a:lnTo>
                  <a:pt x="232916" y="43035"/>
                </a:lnTo>
                <a:lnTo>
                  <a:pt x="227774" y="50660"/>
                </a:lnTo>
                <a:lnTo>
                  <a:pt x="257263" y="50660"/>
                </a:lnTo>
                <a:lnTo>
                  <a:pt x="257263" y="33032"/>
                </a:lnTo>
                <a:close/>
              </a:path>
              <a:path w="1170305" h="120015">
                <a:moveTo>
                  <a:pt x="305015" y="32892"/>
                </a:moveTo>
                <a:lnTo>
                  <a:pt x="288538" y="36020"/>
                </a:lnTo>
                <a:lnTo>
                  <a:pt x="275716" y="44827"/>
                </a:lnTo>
                <a:lnTo>
                  <a:pt x="267400" y="58449"/>
                </a:lnTo>
                <a:lnTo>
                  <a:pt x="264439" y="76022"/>
                </a:lnTo>
                <a:lnTo>
                  <a:pt x="267378" y="93804"/>
                </a:lnTo>
                <a:lnTo>
                  <a:pt x="275685" y="107627"/>
                </a:lnTo>
                <a:lnTo>
                  <a:pt x="288592" y="116586"/>
                </a:lnTo>
                <a:lnTo>
                  <a:pt x="305333" y="119773"/>
                </a:lnTo>
                <a:lnTo>
                  <a:pt x="314917" y="118766"/>
                </a:lnTo>
                <a:lnTo>
                  <a:pt x="323161" y="115804"/>
                </a:lnTo>
                <a:lnTo>
                  <a:pt x="329990" y="110976"/>
                </a:lnTo>
                <a:lnTo>
                  <a:pt x="335330" y="104368"/>
                </a:lnTo>
                <a:lnTo>
                  <a:pt x="309206" y="104368"/>
                </a:lnTo>
                <a:lnTo>
                  <a:pt x="298562" y="102312"/>
                </a:lnTo>
                <a:lnTo>
                  <a:pt x="290287" y="96575"/>
                </a:lnTo>
                <a:lnTo>
                  <a:pt x="284893" y="87807"/>
                </a:lnTo>
                <a:lnTo>
                  <a:pt x="282892" y="76657"/>
                </a:lnTo>
                <a:lnTo>
                  <a:pt x="284912" y="65368"/>
                </a:lnTo>
                <a:lnTo>
                  <a:pt x="290339" y="56483"/>
                </a:lnTo>
                <a:lnTo>
                  <a:pt x="298621" y="50664"/>
                </a:lnTo>
                <a:lnTo>
                  <a:pt x="309206" y="48577"/>
                </a:lnTo>
                <a:lnTo>
                  <a:pt x="353733" y="48577"/>
                </a:lnTo>
                <a:lnTo>
                  <a:pt x="353733" y="48437"/>
                </a:lnTo>
                <a:lnTo>
                  <a:pt x="335330" y="48437"/>
                </a:lnTo>
                <a:lnTo>
                  <a:pt x="329885" y="41808"/>
                </a:lnTo>
                <a:lnTo>
                  <a:pt x="322987" y="36931"/>
                </a:lnTo>
                <a:lnTo>
                  <a:pt x="314683" y="33921"/>
                </a:lnTo>
                <a:lnTo>
                  <a:pt x="305015" y="32892"/>
                </a:lnTo>
                <a:close/>
              </a:path>
              <a:path w="1170305" h="120015">
                <a:moveTo>
                  <a:pt x="353733" y="48577"/>
                </a:moveTo>
                <a:lnTo>
                  <a:pt x="309206" y="48577"/>
                </a:lnTo>
                <a:lnTo>
                  <a:pt x="319766" y="50637"/>
                </a:lnTo>
                <a:lnTo>
                  <a:pt x="328026" y="56411"/>
                </a:lnTo>
                <a:lnTo>
                  <a:pt x="333408" y="65288"/>
                </a:lnTo>
                <a:lnTo>
                  <a:pt x="335330" y="76657"/>
                </a:lnTo>
                <a:lnTo>
                  <a:pt x="333408" y="87807"/>
                </a:lnTo>
                <a:lnTo>
                  <a:pt x="328026" y="96575"/>
                </a:lnTo>
                <a:lnTo>
                  <a:pt x="319766" y="102312"/>
                </a:lnTo>
                <a:lnTo>
                  <a:pt x="309206" y="104368"/>
                </a:lnTo>
                <a:lnTo>
                  <a:pt x="335330" y="104368"/>
                </a:lnTo>
                <a:lnTo>
                  <a:pt x="335330" y="118960"/>
                </a:lnTo>
                <a:lnTo>
                  <a:pt x="353733" y="118960"/>
                </a:lnTo>
                <a:lnTo>
                  <a:pt x="353733" y="48577"/>
                </a:lnTo>
                <a:close/>
              </a:path>
              <a:path w="1170305" h="120015">
                <a:moveTo>
                  <a:pt x="353733" y="0"/>
                </a:moveTo>
                <a:lnTo>
                  <a:pt x="335330" y="0"/>
                </a:lnTo>
                <a:lnTo>
                  <a:pt x="335330" y="48437"/>
                </a:lnTo>
                <a:lnTo>
                  <a:pt x="353733" y="48437"/>
                </a:lnTo>
                <a:lnTo>
                  <a:pt x="353733" y="0"/>
                </a:lnTo>
                <a:close/>
              </a:path>
              <a:path w="1170305" h="120015">
                <a:moveTo>
                  <a:pt x="416890" y="33032"/>
                </a:moveTo>
                <a:lnTo>
                  <a:pt x="399475" y="36265"/>
                </a:lnTo>
                <a:lnTo>
                  <a:pt x="385840" y="45138"/>
                </a:lnTo>
                <a:lnTo>
                  <a:pt x="376951" y="58818"/>
                </a:lnTo>
                <a:lnTo>
                  <a:pt x="373773" y="76466"/>
                </a:lnTo>
                <a:lnTo>
                  <a:pt x="376889" y="94039"/>
                </a:lnTo>
                <a:lnTo>
                  <a:pt x="385718" y="107661"/>
                </a:lnTo>
                <a:lnTo>
                  <a:pt x="399480" y="116468"/>
                </a:lnTo>
                <a:lnTo>
                  <a:pt x="417398" y="119595"/>
                </a:lnTo>
                <a:lnTo>
                  <a:pt x="427962" y="118629"/>
                </a:lnTo>
                <a:lnTo>
                  <a:pt x="437440" y="115819"/>
                </a:lnTo>
                <a:lnTo>
                  <a:pt x="445710" y="111296"/>
                </a:lnTo>
                <a:lnTo>
                  <a:pt x="452653" y="105194"/>
                </a:lnTo>
                <a:lnTo>
                  <a:pt x="452178" y="104686"/>
                </a:lnTo>
                <a:lnTo>
                  <a:pt x="418845" y="104686"/>
                </a:lnTo>
                <a:lnTo>
                  <a:pt x="409421" y="103202"/>
                </a:lnTo>
                <a:lnTo>
                  <a:pt x="401634" y="98955"/>
                </a:lnTo>
                <a:lnTo>
                  <a:pt x="395843" y="92245"/>
                </a:lnTo>
                <a:lnTo>
                  <a:pt x="392404" y="83375"/>
                </a:lnTo>
                <a:lnTo>
                  <a:pt x="456831" y="83375"/>
                </a:lnTo>
                <a:lnTo>
                  <a:pt x="456133" y="69888"/>
                </a:lnTo>
                <a:lnTo>
                  <a:pt x="392087" y="69888"/>
                </a:lnTo>
                <a:lnTo>
                  <a:pt x="394904" y="60704"/>
                </a:lnTo>
                <a:lnTo>
                  <a:pt x="400254" y="53749"/>
                </a:lnTo>
                <a:lnTo>
                  <a:pt x="407769" y="49342"/>
                </a:lnTo>
                <a:lnTo>
                  <a:pt x="417080" y="47802"/>
                </a:lnTo>
                <a:lnTo>
                  <a:pt x="449442" y="47802"/>
                </a:lnTo>
                <a:lnTo>
                  <a:pt x="448948" y="46650"/>
                </a:lnTo>
                <a:lnTo>
                  <a:pt x="436100" y="36566"/>
                </a:lnTo>
                <a:lnTo>
                  <a:pt x="416890" y="33032"/>
                </a:lnTo>
                <a:close/>
              </a:path>
              <a:path w="1170305" h="120015">
                <a:moveTo>
                  <a:pt x="442887" y="94741"/>
                </a:moveTo>
                <a:lnTo>
                  <a:pt x="437787" y="98996"/>
                </a:lnTo>
                <a:lnTo>
                  <a:pt x="431990" y="102114"/>
                </a:lnTo>
                <a:lnTo>
                  <a:pt x="425631" y="104032"/>
                </a:lnTo>
                <a:lnTo>
                  <a:pt x="418845" y="104686"/>
                </a:lnTo>
                <a:lnTo>
                  <a:pt x="452178" y="104686"/>
                </a:lnTo>
                <a:lnTo>
                  <a:pt x="442887" y="94741"/>
                </a:lnTo>
                <a:close/>
              </a:path>
              <a:path w="1170305" h="120015">
                <a:moveTo>
                  <a:pt x="449442" y="47802"/>
                </a:moveTo>
                <a:lnTo>
                  <a:pt x="417080" y="47802"/>
                </a:lnTo>
                <a:lnTo>
                  <a:pt x="426579" y="49315"/>
                </a:lnTo>
                <a:lnTo>
                  <a:pt x="433927" y="53678"/>
                </a:lnTo>
                <a:lnTo>
                  <a:pt x="438779" y="60624"/>
                </a:lnTo>
                <a:lnTo>
                  <a:pt x="440791" y="69888"/>
                </a:lnTo>
                <a:lnTo>
                  <a:pt x="456133" y="69888"/>
                </a:lnTo>
                <a:lnTo>
                  <a:pt x="455752" y="62511"/>
                </a:lnTo>
                <a:lnTo>
                  <a:pt x="449442" y="47802"/>
                </a:lnTo>
                <a:close/>
              </a:path>
              <a:path w="1170305" h="120015">
                <a:moveTo>
                  <a:pt x="573976" y="6769"/>
                </a:moveTo>
                <a:lnTo>
                  <a:pt x="525271" y="6769"/>
                </a:lnTo>
                <a:lnTo>
                  <a:pt x="525271" y="118960"/>
                </a:lnTo>
                <a:lnTo>
                  <a:pt x="575119" y="118960"/>
                </a:lnTo>
                <a:lnTo>
                  <a:pt x="592179" y="116856"/>
                </a:lnTo>
                <a:lnTo>
                  <a:pt x="605032" y="110786"/>
                </a:lnTo>
                <a:lnTo>
                  <a:pt x="612424" y="101968"/>
                </a:lnTo>
                <a:lnTo>
                  <a:pt x="544169" y="101968"/>
                </a:lnTo>
                <a:lnTo>
                  <a:pt x="544169" y="69888"/>
                </a:lnTo>
                <a:lnTo>
                  <a:pt x="609924" y="69888"/>
                </a:lnTo>
                <a:lnTo>
                  <a:pt x="609601" y="69310"/>
                </a:lnTo>
                <a:lnTo>
                  <a:pt x="602048" y="63201"/>
                </a:lnTo>
                <a:lnTo>
                  <a:pt x="591934" y="59791"/>
                </a:lnTo>
                <a:lnTo>
                  <a:pt x="600146" y="56363"/>
                </a:lnTo>
                <a:lnTo>
                  <a:pt x="603646" y="53251"/>
                </a:lnTo>
                <a:lnTo>
                  <a:pt x="544169" y="53251"/>
                </a:lnTo>
                <a:lnTo>
                  <a:pt x="544169" y="23710"/>
                </a:lnTo>
                <a:lnTo>
                  <a:pt x="573024" y="23710"/>
                </a:lnTo>
                <a:lnTo>
                  <a:pt x="585025" y="23583"/>
                </a:lnTo>
                <a:lnTo>
                  <a:pt x="609150" y="23583"/>
                </a:lnTo>
                <a:lnTo>
                  <a:pt x="609030" y="23046"/>
                </a:lnTo>
                <a:lnTo>
                  <a:pt x="601535" y="14227"/>
                </a:lnTo>
                <a:lnTo>
                  <a:pt x="589677" y="8689"/>
                </a:lnTo>
                <a:lnTo>
                  <a:pt x="573976" y="6769"/>
                </a:lnTo>
                <a:close/>
              </a:path>
              <a:path w="1170305" h="120015">
                <a:moveTo>
                  <a:pt x="609924" y="69888"/>
                </a:moveTo>
                <a:lnTo>
                  <a:pt x="573024" y="69888"/>
                </a:lnTo>
                <a:lnTo>
                  <a:pt x="582910" y="70913"/>
                </a:lnTo>
                <a:lnTo>
                  <a:pt x="590310" y="74052"/>
                </a:lnTo>
                <a:lnTo>
                  <a:pt x="594949" y="79083"/>
                </a:lnTo>
                <a:lnTo>
                  <a:pt x="596557" y="85788"/>
                </a:lnTo>
                <a:lnTo>
                  <a:pt x="594949" y="92729"/>
                </a:lnTo>
                <a:lnTo>
                  <a:pt x="590310" y="97845"/>
                </a:lnTo>
                <a:lnTo>
                  <a:pt x="582910" y="100977"/>
                </a:lnTo>
                <a:lnTo>
                  <a:pt x="573024" y="101968"/>
                </a:lnTo>
                <a:lnTo>
                  <a:pt x="612424" y="101968"/>
                </a:lnTo>
                <a:lnTo>
                  <a:pt x="613140" y="101114"/>
                </a:lnTo>
                <a:lnTo>
                  <a:pt x="615962" y="88201"/>
                </a:lnTo>
                <a:lnTo>
                  <a:pt x="614328" y="77761"/>
                </a:lnTo>
                <a:lnTo>
                  <a:pt x="609924" y="69888"/>
                </a:lnTo>
                <a:close/>
              </a:path>
              <a:path w="1170305" h="120015">
                <a:moveTo>
                  <a:pt x="609150" y="23583"/>
                </a:moveTo>
                <a:lnTo>
                  <a:pt x="585025" y="23583"/>
                </a:lnTo>
                <a:lnTo>
                  <a:pt x="592239" y="28854"/>
                </a:lnTo>
                <a:lnTo>
                  <a:pt x="592239" y="47802"/>
                </a:lnTo>
                <a:lnTo>
                  <a:pt x="585025" y="53251"/>
                </a:lnTo>
                <a:lnTo>
                  <a:pt x="603646" y="53251"/>
                </a:lnTo>
                <a:lnTo>
                  <a:pt x="606351" y="50844"/>
                </a:lnTo>
                <a:lnTo>
                  <a:pt x="610275" y="43553"/>
                </a:lnTo>
                <a:lnTo>
                  <a:pt x="611644" y="34810"/>
                </a:lnTo>
                <a:lnTo>
                  <a:pt x="609150" y="23583"/>
                </a:lnTo>
                <a:close/>
              </a:path>
              <a:path w="1170305" h="120015">
                <a:moveTo>
                  <a:pt x="702271" y="47929"/>
                </a:moveTo>
                <a:lnTo>
                  <a:pt x="667943" y="47929"/>
                </a:lnTo>
                <a:lnTo>
                  <a:pt x="676798" y="49100"/>
                </a:lnTo>
                <a:lnTo>
                  <a:pt x="683166" y="52482"/>
                </a:lnTo>
                <a:lnTo>
                  <a:pt x="687012" y="57884"/>
                </a:lnTo>
                <a:lnTo>
                  <a:pt x="688301" y="65112"/>
                </a:lnTo>
                <a:lnTo>
                  <a:pt x="688301" y="67652"/>
                </a:lnTo>
                <a:lnTo>
                  <a:pt x="662495" y="67652"/>
                </a:lnTo>
                <a:lnTo>
                  <a:pt x="648797" y="69552"/>
                </a:lnTo>
                <a:lnTo>
                  <a:pt x="638684" y="74715"/>
                </a:lnTo>
                <a:lnTo>
                  <a:pt x="632422" y="82767"/>
                </a:lnTo>
                <a:lnTo>
                  <a:pt x="630275" y="93332"/>
                </a:lnTo>
                <a:lnTo>
                  <a:pt x="632366" y="103807"/>
                </a:lnTo>
                <a:lnTo>
                  <a:pt x="638348" y="112191"/>
                </a:lnTo>
                <a:lnTo>
                  <a:pt x="647779" y="117756"/>
                </a:lnTo>
                <a:lnTo>
                  <a:pt x="660222" y="119773"/>
                </a:lnTo>
                <a:lnTo>
                  <a:pt x="668989" y="119075"/>
                </a:lnTo>
                <a:lnTo>
                  <a:pt x="676684" y="116974"/>
                </a:lnTo>
                <a:lnTo>
                  <a:pt x="683203" y="113467"/>
                </a:lnTo>
                <a:lnTo>
                  <a:pt x="688441" y="108546"/>
                </a:lnTo>
                <a:lnTo>
                  <a:pt x="706531" y="108546"/>
                </a:lnTo>
                <a:lnTo>
                  <a:pt x="706520" y="105194"/>
                </a:lnTo>
                <a:lnTo>
                  <a:pt x="653821" y="105194"/>
                </a:lnTo>
                <a:lnTo>
                  <a:pt x="647585" y="100190"/>
                </a:lnTo>
                <a:lnTo>
                  <a:pt x="647585" y="84327"/>
                </a:lnTo>
                <a:lnTo>
                  <a:pt x="653173" y="81102"/>
                </a:lnTo>
                <a:lnTo>
                  <a:pt x="706444" y="81102"/>
                </a:lnTo>
                <a:lnTo>
                  <a:pt x="706386" y="63017"/>
                </a:lnTo>
                <a:lnTo>
                  <a:pt x="704037" y="50418"/>
                </a:lnTo>
                <a:lnTo>
                  <a:pt x="702271" y="47929"/>
                </a:lnTo>
                <a:close/>
              </a:path>
              <a:path w="1170305" h="120015">
                <a:moveTo>
                  <a:pt x="706531" y="108546"/>
                </a:moveTo>
                <a:lnTo>
                  <a:pt x="688441" y="108546"/>
                </a:lnTo>
                <a:lnTo>
                  <a:pt x="688441" y="118960"/>
                </a:lnTo>
                <a:lnTo>
                  <a:pt x="706564" y="118960"/>
                </a:lnTo>
                <a:lnTo>
                  <a:pt x="706531" y="108546"/>
                </a:lnTo>
                <a:close/>
              </a:path>
              <a:path w="1170305" h="120015">
                <a:moveTo>
                  <a:pt x="706444" y="81102"/>
                </a:moveTo>
                <a:lnTo>
                  <a:pt x="688301" y="81102"/>
                </a:lnTo>
                <a:lnTo>
                  <a:pt x="688301" y="88963"/>
                </a:lnTo>
                <a:lnTo>
                  <a:pt x="685962" y="95432"/>
                </a:lnTo>
                <a:lnTo>
                  <a:pt x="680759" y="100574"/>
                </a:lnTo>
                <a:lnTo>
                  <a:pt x="673273" y="103968"/>
                </a:lnTo>
                <a:lnTo>
                  <a:pt x="664082" y="105194"/>
                </a:lnTo>
                <a:lnTo>
                  <a:pt x="706520" y="105194"/>
                </a:lnTo>
                <a:lnTo>
                  <a:pt x="706444" y="81102"/>
                </a:lnTo>
                <a:close/>
              </a:path>
              <a:path w="1170305" h="120015">
                <a:moveTo>
                  <a:pt x="671944" y="33032"/>
                </a:moveTo>
                <a:lnTo>
                  <a:pt x="661049" y="33718"/>
                </a:lnTo>
                <a:lnTo>
                  <a:pt x="651967" y="35753"/>
                </a:lnTo>
                <a:lnTo>
                  <a:pt x="643694" y="39108"/>
                </a:lnTo>
                <a:lnTo>
                  <a:pt x="635228" y="43751"/>
                </a:lnTo>
                <a:lnTo>
                  <a:pt x="642772" y="56616"/>
                </a:lnTo>
                <a:lnTo>
                  <a:pt x="649139" y="52821"/>
                </a:lnTo>
                <a:lnTo>
                  <a:pt x="655477" y="50106"/>
                </a:lnTo>
                <a:lnTo>
                  <a:pt x="661755" y="48474"/>
                </a:lnTo>
                <a:lnTo>
                  <a:pt x="667943" y="47929"/>
                </a:lnTo>
                <a:lnTo>
                  <a:pt x="702271" y="47929"/>
                </a:lnTo>
                <a:lnTo>
                  <a:pt x="697347" y="40990"/>
                </a:lnTo>
                <a:lnTo>
                  <a:pt x="686566" y="35079"/>
                </a:lnTo>
                <a:lnTo>
                  <a:pt x="671944" y="33032"/>
                </a:lnTo>
                <a:close/>
              </a:path>
              <a:path w="1170305" h="120015">
                <a:moveTo>
                  <a:pt x="749693" y="33667"/>
                </a:moveTo>
                <a:lnTo>
                  <a:pt x="731240" y="33667"/>
                </a:lnTo>
                <a:lnTo>
                  <a:pt x="731240" y="118960"/>
                </a:lnTo>
                <a:lnTo>
                  <a:pt x="749693" y="118960"/>
                </a:lnTo>
                <a:lnTo>
                  <a:pt x="749693" y="73609"/>
                </a:lnTo>
                <a:lnTo>
                  <a:pt x="752025" y="64383"/>
                </a:lnTo>
                <a:lnTo>
                  <a:pt x="756973" y="57051"/>
                </a:lnTo>
                <a:lnTo>
                  <a:pt x="764327" y="52181"/>
                </a:lnTo>
                <a:lnTo>
                  <a:pt x="773874" y="50342"/>
                </a:lnTo>
                <a:lnTo>
                  <a:pt x="809577" y="50342"/>
                </a:lnTo>
                <a:lnTo>
                  <a:pt x="809384" y="50025"/>
                </a:lnTo>
                <a:lnTo>
                  <a:pt x="749693" y="50025"/>
                </a:lnTo>
                <a:lnTo>
                  <a:pt x="749693" y="33667"/>
                </a:lnTo>
                <a:close/>
              </a:path>
              <a:path w="1170305" h="120015">
                <a:moveTo>
                  <a:pt x="809577" y="50342"/>
                </a:moveTo>
                <a:lnTo>
                  <a:pt x="773874" y="50342"/>
                </a:lnTo>
                <a:lnTo>
                  <a:pt x="782483" y="51771"/>
                </a:lnTo>
                <a:lnTo>
                  <a:pt x="788943" y="55875"/>
                </a:lnTo>
                <a:lnTo>
                  <a:pt x="793001" y="62381"/>
                </a:lnTo>
                <a:lnTo>
                  <a:pt x="794410" y="71018"/>
                </a:lnTo>
                <a:lnTo>
                  <a:pt x="794410" y="118960"/>
                </a:lnTo>
                <a:lnTo>
                  <a:pt x="812850" y="118960"/>
                </a:lnTo>
                <a:lnTo>
                  <a:pt x="812850" y="65887"/>
                </a:lnTo>
                <a:lnTo>
                  <a:pt x="810681" y="52165"/>
                </a:lnTo>
                <a:lnTo>
                  <a:pt x="809577" y="50342"/>
                </a:lnTo>
                <a:close/>
              </a:path>
              <a:path w="1170305" h="120015">
                <a:moveTo>
                  <a:pt x="781088" y="33032"/>
                </a:moveTo>
                <a:lnTo>
                  <a:pt x="770962" y="34019"/>
                </a:lnTo>
                <a:lnTo>
                  <a:pt x="762271" y="37080"/>
                </a:lnTo>
                <a:lnTo>
                  <a:pt x="755140" y="42366"/>
                </a:lnTo>
                <a:lnTo>
                  <a:pt x="749693" y="50025"/>
                </a:lnTo>
                <a:lnTo>
                  <a:pt x="809384" y="50025"/>
                </a:lnTo>
                <a:lnTo>
                  <a:pt x="804418" y="41825"/>
                </a:lnTo>
                <a:lnTo>
                  <a:pt x="794430" y="35303"/>
                </a:lnTo>
                <a:lnTo>
                  <a:pt x="781088" y="33032"/>
                </a:lnTo>
                <a:close/>
              </a:path>
              <a:path w="1170305" h="120015">
                <a:moveTo>
                  <a:pt x="870064" y="32892"/>
                </a:moveTo>
                <a:lnTo>
                  <a:pt x="853581" y="36020"/>
                </a:lnTo>
                <a:lnTo>
                  <a:pt x="840760" y="44827"/>
                </a:lnTo>
                <a:lnTo>
                  <a:pt x="832447" y="58449"/>
                </a:lnTo>
                <a:lnTo>
                  <a:pt x="829487" y="76022"/>
                </a:lnTo>
                <a:lnTo>
                  <a:pt x="832427" y="93804"/>
                </a:lnTo>
                <a:lnTo>
                  <a:pt x="840733" y="107627"/>
                </a:lnTo>
                <a:lnTo>
                  <a:pt x="853640" y="116586"/>
                </a:lnTo>
                <a:lnTo>
                  <a:pt x="870381" y="119773"/>
                </a:lnTo>
                <a:lnTo>
                  <a:pt x="879965" y="118766"/>
                </a:lnTo>
                <a:lnTo>
                  <a:pt x="888207" y="115804"/>
                </a:lnTo>
                <a:lnTo>
                  <a:pt x="895033" y="110976"/>
                </a:lnTo>
                <a:lnTo>
                  <a:pt x="900366" y="104368"/>
                </a:lnTo>
                <a:lnTo>
                  <a:pt x="874242" y="104368"/>
                </a:lnTo>
                <a:lnTo>
                  <a:pt x="863600" y="102312"/>
                </a:lnTo>
                <a:lnTo>
                  <a:pt x="855329" y="96575"/>
                </a:lnTo>
                <a:lnTo>
                  <a:pt x="849939" y="87807"/>
                </a:lnTo>
                <a:lnTo>
                  <a:pt x="847940" y="76657"/>
                </a:lnTo>
                <a:lnTo>
                  <a:pt x="849959" y="65368"/>
                </a:lnTo>
                <a:lnTo>
                  <a:pt x="855381" y="56483"/>
                </a:lnTo>
                <a:lnTo>
                  <a:pt x="863658" y="50664"/>
                </a:lnTo>
                <a:lnTo>
                  <a:pt x="874242" y="48577"/>
                </a:lnTo>
                <a:lnTo>
                  <a:pt x="918781" y="48577"/>
                </a:lnTo>
                <a:lnTo>
                  <a:pt x="918781" y="48437"/>
                </a:lnTo>
                <a:lnTo>
                  <a:pt x="900366" y="48437"/>
                </a:lnTo>
                <a:lnTo>
                  <a:pt x="894926" y="41808"/>
                </a:lnTo>
                <a:lnTo>
                  <a:pt x="888030" y="36931"/>
                </a:lnTo>
                <a:lnTo>
                  <a:pt x="879726" y="33921"/>
                </a:lnTo>
                <a:lnTo>
                  <a:pt x="870064" y="32892"/>
                </a:lnTo>
                <a:close/>
              </a:path>
              <a:path w="1170305" h="120015">
                <a:moveTo>
                  <a:pt x="918781" y="48577"/>
                </a:moveTo>
                <a:lnTo>
                  <a:pt x="874242" y="48577"/>
                </a:lnTo>
                <a:lnTo>
                  <a:pt x="884807" y="50637"/>
                </a:lnTo>
                <a:lnTo>
                  <a:pt x="893067" y="56411"/>
                </a:lnTo>
                <a:lnTo>
                  <a:pt x="898445" y="65288"/>
                </a:lnTo>
                <a:lnTo>
                  <a:pt x="900366" y="76657"/>
                </a:lnTo>
                <a:lnTo>
                  <a:pt x="898445" y="87807"/>
                </a:lnTo>
                <a:lnTo>
                  <a:pt x="893067" y="96575"/>
                </a:lnTo>
                <a:lnTo>
                  <a:pt x="884807" y="102312"/>
                </a:lnTo>
                <a:lnTo>
                  <a:pt x="874242" y="104368"/>
                </a:lnTo>
                <a:lnTo>
                  <a:pt x="900366" y="104368"/>
                </a:lnTo>
                <a:lnTo>
                  <a:pt x="900366" y="118960"/>
                </a:lnTo>
                <a:lnTo>
                  <a:pt x="918781" y="118960"/>
                </a:lnTo>
                <a:lnTo>
                  <a:pt x="918781" y="48577"/>
                </a:lnTo>
                <a:close/>
              </a:path>
              <a:path w="1170305" h="120015">
                <a:moveTo>
                  <a:pt x="918781" y="0"/>
                </a:moveTo>
                <a:lnTo>
                  <a:pt x="900366" y="0"/>
                </a:lnTo>
                <a:lnTo>
                  <a:pt x="900366" y="48437"/>
                </a:lnTo>
                <a:lnTo>
                  <a:pt x="918781" y="48437"/>
                </a:lnTo>
                <a:lnTo>
                  <a:pt x="918781" y="0"/>
                </a:lnTo>
                <a:close/>
              </a:path>
              <a:path w="1170305" h="120015">
                <a:moveTo>
                  <a:pt x="981938" y="33032"/>
                </a:moveTo>
                <a:lnTo>
                  <a:pt x="964521" y="36265"/>
                </a:lnTo>
                <a:lnTo>
                  <a:pt x="950882" y="45138"/>
                </a:lnTo>
                <a:lnTo>
                  <a:pt x="941988" y="58818"/>
                </a:lnTo>
                <a:lnTo>
                  <a:pt x="938809" y="76466"/>
                </a:lnTo>
                <a:lnTo>
                  <a:pt x="941925" y="94039"/>
                </a:lnTo>
                <a:lnTo>
                  <a:pt x="950753" y="107661"/>
                </a:lnTo>
                <a:lnTo>
                  <a:pt x="964516" y="116468"/>
                </a:lnTo>
                <a:lnTo>
                  <a:pt x="982433" y="119595"/>
                </a:lnTo>
                <a:lnTo>
                  <a:pt x="993005" y="118629"/>
                </a:lnTo>
                <a:lnTo>
                  <a:pt x="1002487" y="115819"/>
                </a:lnTo>
                <a:lnTo>
                  <a:pt x="1010758" y="111296"/>
                </a:lnTo>
                <a:lnTo>
                  <a:pt x="1017701" y="105194"/>
                </a:lnTo>
                <a:lnTo>
                  <a:pt x="1017227" y="104686"/>
                </a:lnTo>
                <a:lnTo>
                  <a:pt x="983894" y="104686"/>
                </a:lnTo>
                <a:lnTo>
                  <a:pt x="974469" y="103202"/>
                </a:lnTo>
                <a:lnTo>
                  <a:pt x="966681" y="98955"/>
                </a:lnTo>
                <a:lnTo>
                  <a:pt x="960886" y="92245"/>
                </a:lnTo>
                <a:lnTo>
                  <a:pt x="957440" y="83375"/>
                </a:lnTo>
                <a:lnTo>
                  <a:pt x="1021880" y="83375"/>
                </a:lnTo>
                <a:lnTo>
                  <a:pt x="1021177" y="69888"/>
                </a:lnTo>
                <a:lnTo>
                  <a:pt x="957122" y="69888"/>
                </a:lnTo>
                <a:lnTo>
                  <a:pt x="959945" y="60704"/>
                </a:lnTo>
                <a:lnTo>
                  <a:pt x="965295" y="53749"/>
                </a:lnTo>
                <a:lnTo>
                  <a:pt x="972806" y="49342"/>
                </a:lnTo>
                <a:lnTo>
                  <a:pt x="982116" y="47802"/>
                </a:lnTo>
                <a:lnTo>
                  <a:pt x="1014481" y="47802"/>
                </a:lnTo>
                <a:lnTo>
                  <a:pt x="1013987" y="46650"/>
                </a:lnTo>
                <a:lnTo>
                  <a:pt x="1001141" y="36566"/>
                </a:lnTo>
                <a:lnTo>
                  <a:pt x="981938" y="33032"/>
                </a:lnTo>
                <a:close/>
              </a:path>
              <a:path w="1170305" h="120015">
                <a:moveTo>
                  <a:pt x="1007935" y="94741"/>
                </a:moveTo>
                <a:lnTo>
                  <a:pt x="1002836" y="98996"/>
                </a:lnTo>
                <a:lnTo>
                  <a:pt x="997038" y="102114"/>
                </a:lnTo>
                <a:lnTo>
                  <a:pt x="990679" y="104032"/>
                </a:lnTo>
                <a:lnTo>
                  <a:pt x="983894" y="104686"/>
                </a:lnTo>
                <a:lnTo>
                  <a:pt x="1017227" y="104686"/>
                </a:lnTo>
                <a:lnTo>
                  <a:pt x="1007935" y="94741"/>
                </a:lnTo>
                <a:close/>
              </a:path>
              <a:path w="1170305" h="120015">
                <a:moveTo>
                  <a:pt x="1014481" y="47802"/>
                </a:moveTo>
                <a:lnTo>
                  <a:pt x="982116" y="47802"/>
                </a:lnTo>
                <a:lnTo>
                  <a:pt x="991622" y="49315"/>
                </a:lnTo>
                <a:lnTo>
                  <a:pt x="998974" y="53678"/>
                </a:lnTo>
                <a:lnTo>
                  <a:pt x="1003828" y="60624"/>
                </a:lnTo>
                <a:lnTo>
                  <a:pt x="1005839" y="69888"/>
                </a:lnTo>
                <a:lnTo>
                  <a:pt x="1021177" y="69888"/>
                </a:lnTo>
                <a:lnTo>
                  <a:pt x="1020793" y="62511"/>
                </a:lnTo>
                <a:lnTo>
                  <a:pt x="1014481" y="47802"/>
                </a:lnTo>
                <a:close/>
              </a:path>
              <a:path w="1170305" h="120015">
                <a:moveTo>
                  <a:pt x="1059548" y="33667"/>
                </a:moveTo>
                <a:lnTo>
                  <a:pt x="1041095" y="33667"/>
                </a:lnTo>
                <a:lnTo>
                  <a:pt x="1041095" y="118960"/>
                </a:lnTo>
                <a:lnTo>
                  <a:pt x="1059548" y="118960"/>
                </a:lnTo>
                <a:lnTo>
                  <a:pt x="1059548" y="74383"/>
                </a:lnTo>
                <a:lnTo>
                  <a:pt x="1062336" y="64387"/>
                </a:lnTo>
                <a:lnTo>
                  <a:pt x="1068382" y="56692"/>
                </a:lnTo>
                <a:lnTo>
                  <a:pt x="1077384" y="51913"/>
                </a:lnTo>
                <a:lnTo>
                  <a:pt x="1089037" y="50660"/>
                </a:lnTo>
                <a:lnTo>
                  <a:pt x="1059548" y="50660"/>
                </a:lnTo>
                <a:lnTo>
                  <a:pt x="1059548" y="33667"/>
                </a:lnTo>
                <a:close/>
              </a:path>
              <a:path w="1170305" h="120015">
                <a:moveTo>
                  <a:pt x="1089037" y="33032"/>
                </a:moveTo>
                <a:lnTo>
                  <a:pt x="1079545" y="34163"/>
                </a:lnTo>
                <a:lnTo>
                  <a:pt x="1071392" y="37517"/>
                </a:lnTo>
                <a:lnTo>
                  <a:pt x="1064690" y="43035"/>
                </a:lnTo>
                <a:lnTo>
                  <a:pt x="1059548" y="50660"/>
                </a:lnTo>
                <a:lnTo>
                  <a:pt x="1089037" y="50660"/>
                </a:lnTo>
                <a:lnTo>
                  <a:pt x="1089037" y="33032"/>
                </a:lnTo>
                <a:close/>
              </a:path>
              <a:path w="1170305" h="120015">
                <a:moveTo>
                  <a:pt x="1165828" y="47929"/>
                </a:moveTo>
                <a:lnTo>
                  <a:pt x="1131506" y="47929"/>
                </a:lnTo>
                <a:lnTo>
                  <a:pt x="1140361" y="49100"/>
                </a:lnTo>
                <a:lnTo>
                  <a:pt x="1146729" y="52482"/>
                </a:lnTo>
                <a:lnTo>
                  <a:pt x="1150574" y="57884"/>
                </a:lnTo>
                <a:lnTo>
                  <a:pt x="1151864" y="65112"/>
                </a:lnTo>
                <a:lnTo>
                  <a:pt x="1151864" y="67652"/>
                </a:lnTo>
                <a:lnTo>
                  <a:pt x="1126058" y="67652"/>
                </a:lnTo>
                <a:lnTo>
                  <a:pt x="1112360" y="69552"/>
                </a:lnTo>
                <a:lnTo>
                  <a:pt x="1102247" y="74715"/>
                </a:lnTo>
                <a:lnTo>
                  <a:pt x="1095984" y="82767"/>
                </a:lnTo>
                <a:lnTo>
                  <a:pt x="1093838" y="93332"/>
                </a:lnTo>
                <a:lnTo>
                  <a:pt x="1095929" y="103807"/>
                </a:lnTo>
                <a:lnTo>
                  <a:pt x="1101910" y="112191"/>
                </a:lnTo>
                <a:lnTo>
                  <a:pt x="1111342" y="117756"/>
                </a:lnTo>
                <a:lnTo>
                  <a:pt x="1123784" y="119773"/>
                </a:lnTo>
                <a:lnTo>
                  <a:pt x="1132550" y="119075"/>
                </a:lnTo>
                <a:lnTo>
                  <a:pt x="1140242" y="116974"/>
                </a:lnTo>
                <a:lnTo>
                  <a:pt x="1146760" y="113467"/>
                </a:lnTo>
                <a:lnTo>
                  <a:pt x="1152004" y="108546"/>
                </a:lnTo>
                <a:lnTo>
                  <a:pt x="1170094" y="108546"/>
                </a:lnTo>
                <a:lnTo>
                  <a:pt x="1170083" y="105194"/>
                </a:lnTo>
                <a:lnTo>
                  <a:pt x="1117371" y="105194"/>
                </a:lnTo>
                <a:lnTo>
                  <a:pt x="1111148" y="100190"/>
                </a:lnTo>
                <a:lnTo>
                  <a:pt x="1111148" y="84327"/>
                </a:lnTo>
                <a:lnTo>
                  <a:pt x="1116736" y="81102"/>
                </a:lnTo>
                <a:lnTo>
                  <a:pt x="1170006" y="81102"/>
                </a:lnTo>
                <a:lnTo>
                  <a:pt x="1169949" y="63017"/>
                </a:lnTo>
                <a:lnTo>
                  <a:pt x="1167594" y="50418"/>
                </a:lnTo>
                <a:lnTo>
                  <a:pt x="1165828" y="47929"/>
                </a:lnTo>
                <a:close/>
              </a:path>
              <a:path w="1170305" h="120015">
                <a:moveTo>
                  <a:pt x="1170094" y="108546"/>
                </a:moveTo>
                <a:lnTo>
                  <a:pt x="1152004" y="108546"/>
                </a:lnTo>
                <a:lnTo>
                  <a:pt x="1152004" y="118960"/>
                </a:lnTo>
                <a:lnTo>
                  <a:pt x="1170127" y="118960"/>
                </a:lnTo>
                <a:lnTo>
                  <a:pt x="1170094" y="108546"/>
                </a:lnTo>
                <a:close/>
              </a:path>
              <a:path w="1170305" h="120015">
                <a:moveTo>
                  <a:pt x="1170006" y="81102"/>
                </a:moveTo>
                <a:lnTo>
                  <a:pt x="1151864" y="81102"/>
                </a:lnTo>
                <a:lnTo>
                  <a:pt x="1151864" y="88963"/>
                </a:lnTo>
                <a:lnTo>
                  <a:pt x="1149525" y="95432"/>
                </a:lnTo>
                <a:lnTo>
                  <a:pt x="1144322" y="100574"/>
                </a:lnTo>
                <a:lnTo>
                  <a:pt x="1136835" y="103968"/>
                </a:lnTo>
                <a:lnTo>
                  <a:pt x="1127645" y="105194"/>
                </a:lnTo>
                <a:lnTo>
                  <a:pt x="1170083" y="105194"/>
                </a:lnTo>
                <a:lnTo>
                  <a:pt x="1170006" y="81102"/>
                </a:lnTo>
                <a:close/>
              </a:path>
              <a:path w="1170305" h="120015">
                <a:moveTo>
                  <a:pt x="1135507" y="33032"/>
                </a:moveTo>
                <a:lnTo>
                  <a:pt x="1124612" y="33718"/>
                </a:lnTo>
                <a:lnTo>
                  <a:pt x="1115529" y="35753"/>
                </a:lnTo>
                <a:lnTo>
                  <a:pt x="1107257" y="39108"/>
                </a:lnTo>
                <a:lnTo>
                  <a:pt x="1098791" y="43751"/>
                </a:lnTo>
                <a:lnTo>
                  <a:pt x="1106335" y="56616"/>
                </a:lnTo>
                <a:lnTo>
                  <a:pt x="1112702" y="52821"/>
                </a:lnTo>
                <a:lnTo>
                  <a:pt x="1119039" y="50106"/>
                </a:lnTo>
                <a:lnTo>
                  <a:pt x="1125317" y="48474"/>
                </a:lnTo>
                <a:lnTo>
                  <a:pt x="1131506" y="47929"/>
                </a:lnTo>
                <a:lnTo>
                  <a:pt x="1165828" y="47929"/>
                </a:lnTo>
                <a:lnTo>
                  <a:pt x="1160905" y="40990"/>
                </a:lnTo>
                <a:lnTo>
                  <a:pt x="1150127" y="35079"/>
                </a:lnTo>
                <a:lnTo>
                  <a:pt x="1135507" y="33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30248" y="6803961"/>
            <a:ext cx="342265" cy="153035"/>
          </a:xfrm>
          <a:custGeom>
            <a:avLst/>
            <a:gdLst/>
            <a:ahLst/>
            <a:cxnLst/>
            <a:rect l="l" t="t" r="r" b="b"/>
            <a:pathLst>
              <a:path w="342264" h="153034">
                <a:moveTo>
                  <a:pt x="45478" y="8686"/>
                </a:moveTo>
                <a:lnTo>
                  <a:pt x="0" y="8686"/>
                </a:lnTo>
                <a:lnTo>
                  <a:pt x="0" y="120878"/>
                </a:lnTo>
                <a:lnTo>
                  <a:pt x="18897" y="120878"/>
                </a:lnTo>
                <a:lnTo>
                  <a:pt x="18897" y="87071"/>
                </a:lnTo>
                <a:lnTo>
                  <a:pt x="49034" y="87071"/>
                </a:lnTo>
                <a:lnTo>
                  <a:pt x="50622" y="86880"/>
                </a:lnTo>
                <a:lnTo>
                  <a:pt x="69850" y="86880"/>
                </a:lnTo>
                <a:lnTo>
                  <a:pt x="67475" y="83337"/>
                </a:lnTo>
                <a:lnTo>
                  <a:pt x="77392" y="77749"/>
                </a:lnTo>
                <a:lnTo>
                  <a:pt x="84369" y="70065"/>
                </a:lnTo>
                <a:lnTo>
                  <a:pt x="18897" y="70065"/>
                </a:lnTo>
                <a:lnTo>
                  <a:pt x="18897" y="25628"/>
                </a:lnTo>
                <a:lnTo>
                  <a:pt x="83944" y="25628"/>
                </a:lnTo>
                <a:lnTo>
                  <a:pt x="78857" y="18684"/>
                </a:lnTo>
                <a:lnTo>
                  <a:pt x="64662" y="11239"/>
                </a:lnTo>
                <a:lnTo>
                  <a:pt x="45478" y="8686"/>
                </a:lnTo>
                <a:close/>
              </a:path>
              <a:path w="342264" h="153034">
                <a:moveTo>
                  <a:pt x="69850" y="86880"/>
                </a:moveTo>
                <a:lnTo>
                  <a:pt x="50622" y="86880"/>
                </a:lnTo>
                <a:lnTo>
                  <a:pt x="71158" y="120878"/>
                </a:lnTo>
                <a:lnTo>
                  <a:pt x="92646" y="120878"/>
                </a:lnTo>
                <a:lnTo>
                  <a:pt x="69850" y="86880"/>
                </a:lnTo>
                <a:close/>
              </a:path>
              <a:path w="342264" h="153034">
                <a:moveTo>
                  <a:pt x="83944" y="25628"/>
                </a:moveTo>
                <a:lnTo>
                  <a:pt x="45478" y="25628"/>
                </a:lnTo>
                <a:lnTo>
                  <a:pt x="57047" y="26965"/>
                </a:lnTo>
                <a:lnTo>
                  <a:pt x="65608" y="31011"/>
                </a:lnTo>
                <a:lnTo>
                  <a:pt x="70921" y="37817"/>
                </a:lnTo>
                <a:lnTo>
                  <a:pt x="72745" y="47434"/>
                </a:lnTo>
                <a:lnTo>
                  <a:pt x="70921" y="57394"/>
                </a:lnTo>
                <a:lnTo>
                  <a:pt x="65608" y="64460"/>
                </a:lnTo>
                <a:lnTo>
                  <a:pt x="57047" y="68671"/>
                </a:lnTo>
                <a:lnTo>
                  <a:pt x="45478" y="70065"/>
                </a:lnTo>
                <a:lnTo>
                  <a:pt x="84369" y="70065"/>
                </a:lnTo>
                <a:lnTo>
                  <a:pt x="84674" y="69730"/>
                </a:lnTo>
                <a:lnTo>
                  <a:pt x="89159" y="59429"/>
                </a:lnTo>
                <a:lnTo>
                  <a:pt x="90690" y="46989"/>
                </a:lnTo>
                <a:lnTo>
                  <a:pt x="87666" y="30707"/>
                </a:lnTo>
                <a:lnTo>
                  <a:pt x="83944" y="25628"/>
                </a:lnTo>
                <a:close/>
              </a:path>
              <a:path w="342264" h="153034">
                <a:moveTo>
                  <a:pt x="193802" y="132727"/>
                </a:moveTo>
                <a:lnTo>
                  <a:pt x="187718" y="147002"/>
                </a:lnTo>
                <a:lnTo>
                  <a:pt x="192671" y="150685"/>
                </a:lnTo>
                <a:lnTo>
                  <a:pt x="199123" y="152768"/>
                </a:lnTo>
                <a:lnTo>
                  <a:pt x="205524" y="152768"/>
                </a:lnTo>
                <a:lnTo>
                  <a:pt x="215583" y="150998"/>
                </a:lnTo>
                <a:lnTo>
                  <a:pt x="224426" y="145591"/>
                </a:lnTo>
                <a:lnTo>
                  <a:pt x="230585" y="136588"/>
                </a:lnTo>
                <a:lnTo>
                  <a:pt x="201168" y="136588"/>
                </a:lnTo>
                <a:lnTo>
                  <a:pt x="197167" y="135140"/>
                </a:lnTo>
                <a:lnTo>
                  <a:pt x="193802" y="132727"/>
                </a:lnTo>
                <a:close/>
              </a:path>
              <a:path w="342264" h="153034">
                <a:moveTo>
                  <a:pt x="233108" y="35585"/>
                </a:moveTo>
                <a:lnTo>
                  <a:pt x="214795" y="35585"/>
                </a:lnTo>
                <a:lnTo>
                  <a:pt x="214795" y="133235"/>
                </a:lnTo>
                <a:lnTo>
                  <a:pt x="210337" y="136588"/>
                </a:lnTo>
                <a:lnTo>
                  <a:pt x="230585" y="136588"/>
                </a:lnTo>
                <a:lnTo>
                  <a:pt x="230714" y="136400"/>
                </a:lnTo>
                <a:lnTo>
                  <a:pt x="233108" y="123278"/>
                </a:lnTo>
                <a:lnTo>
                  <a:pt x="233108" y="35585"/>
                </a:lnTo>
                <a:close/>
              </a:path>
              <a:path w="342264" h="153034">
                <a:moveTo>
                  <a:pt x="151307" y="34950"/>
                </a:moveTo>
                <a:lnTo>
                  <a:pt x="133189" y="38083"/>
                </a:lnTo>
                <a:lnTo>
                  <a:pt x="119110" y="46897"/>
                </a:lnTo>
                <a:lnTo>
                  <a:pt x="109988" y="60517"/>
                </a:lnTo>
                <a:lnTo>
                  <a:pt x="106743" y="78066"/>
                </a:lnTo>
                <a:lnTo>
                  <a:pt x="109988" y="95740"/>
                </a:lnTo>
                <a:lnTo>
                  <a:pt x="119110" y="109461"/>
                </a:lnTo>
                <a:lnTo>
                  <a:pt x="133189" y="118343"/>
                </a:lnTo>
                <a:lnTo>
                  <a:pt x="151307" y="121500"/>
                </a:lnTo>
                <a:lnTo>
                  <a:pt x="169346" y="118343"/>
                </a:lnTo>
                <a:lnTo>
                  <a:pt x="183375" y="109461"/>
                </a:lnTo>
                <a:lnTo>
                  <a:pt x="185597" y="106108"/>
                </a:lnTo>
                <a:lnTo>
                  <a:pt x="151307" y="106108"/>
                </a:lnTo>
                <a:lnTo>
                  <a:pt x="140748" y="104096"/>
                </a:lnTo>
                <a:lnTo>
                  <a:pt x="132487" y="98432"/>
                </a:lnTo>
                <a:lnTo>
                  <a:pt x="127106" y="89676"/>
                </a:lnTo>
                <a:lnTo>
                  <a:pt x="125183" y="78384"/>
                </a:lnTo>
                <a:lnTo>
                  <a:pt x="127106" y="67151"/>
                </a:lnTo>
                <a:lnTo>
                  <a:pt x="132487" y="58388"/>
                </a:lnTo>
                <a:lnTo>
                  <a:pt x="140748" y="52691"/>
                </a:lnTo>
                <a:lnTo>
                  <a:pt x="151307" y="50660"/>
                </a:lnTo>
                <a:lnTo>
                  <a:pt x="185887" y="50660"/>
                </a:lnTo>
                <a:lnTo>
                  <a:pt x="183375" y="46897"/>
                </a:lnTo>
                <a:lnTo>
                  <a:pt x="169346" y="38083"/>
                </a:lnTo>
                <a:lnTo>
                  <a:pt x="151307" y="34950"/>
                </a:lnTo>
                <a:close/>
              </a:path>
              <a:path w="342264" h="153034">
                <a:moveTo>
                  <a:pt x="185887" y="50660"/>
                </a:moveTo>
                <a:lnTo>
                  <a:pt x="151307" y="50660"/>
                </a:lnTo>
                <a:lnTo>
                  <a:pt x="161793" y="52691"/>
                </a:lnTo>
                <a:lnTo>
                  <a:pt x="170016" y="58388"/>
                </a:lnTo>
                <a:lnTo>
                  <a:pt x="175384" y="67151"/>
                </a:lnTo>
                <a:lnTo>
                  <a:pt x="177304" y="78384"/>
                </a:lnTo>
                <a:lnTo>
                  <a:pt x="175384" y="89676"/>
                </a:lnTo>
                <a:lnTo>
                  <a:pt x="170016" y="98432"/>
                </a:lnTo>
                <a:lnTo>
                  <a:pt x="161793" y="104096"/>
                </a:lnTo>
                <a:lnTo>
                  <a:pt x="151307" y="106108"/>
                </a:lnTo>
                <a:lnTo>
                  <a:pt x="185597" y="106108"/>
                </a:lnTo>
                <a:lnTo>
                  <a:pt x="192470" y="95740"/>
                </a:lnTo>
                <a:lnTo>
                  <a:pt x="195706" y="78066"/>
                </a:lnTo>
                <a:lnTo>
                  <a:pt x="192470" y="60517"/>
                </a:lnTo>
                <a:lnTo>
                  <a:pt x="185887" y="50660"/>
                </a:lnTo>
                <a:close/>
              </a:path>
              <a:path w="342264" h="153034">
                <a:moveTo>
                  <a:pt x="230695" y="0"/>
                </a:moveTo>
                <a:lnTo>
                  <a:pt x="217525" y="0"/>
                </a:lnTo>
                <a:lnTo>
                  <a:pt x="212699" y="4635"/>
                </a:lnTo>
                <a:lnTo>
                  <a:pt x="212699" y="17627"/>
                </a:lnTo>
                <a:lnTo>
                  <a:pt x="217525" y="22453"/>
                </a:lnTo>
                <a:lnTo>
                  <a:pt x="230695" y="22453"/>
                </a:lnTo>
                <a:lnTo>
                  <a:pt x="235331" y="17627"/>
                </a:lnTo>
                <a:lnTo>
                  <a:pt x="235331" y="4635"/>
                </a:lnTo>
                <a:lnTo>
                  <a:pt x="230695" y="0"/>
                </a:lnTo>
                <a:close/>
              </a:path>
              <a:path w="342264" h="153034">
                <a:moveTo>
                  <a:pt x="297497" y="34950"/>
                </a:moveTo>
                <a:lnTo>
                  <a:pt x="279372" y="38083"/>
                </a:lnTo>
                <a:lnTo>
                  <a:pt x="265288" y="46897"/>
                </a:lnTo>
                <a:lnTo>
                  <a:pt x="256165" y="60517"/>
                </a:lnTo>
                <a:lnTo>
                  <a:pt x="252920" y="78066"/>
                </a:lnTo>
                <a:lnTo>
                  <a:pt x="256165" y="95740"/>
                </a:lnTo>
                <a:lnTo>
                  <a:pt x="265288" y="109461"/>
                </a:lnTo>
                <a:lnTo>
                  <a:pt x="279372" y="118343"/>
                </a:lnTo>
                <a:lnTo>
                  <a:pt x="297497" y="121500"/>
                </a:lnTo>
                <a:lnTo>
                  <a:pt x="315528" y="118343"/>
                </a:lnTo>
                <a:lnTo>
                  <a:pt x="329553" y="109461"/>
                </a:lnTo>
                <a:lnTo>
                  <a:pt x="331775" y="106108"/>
                </a:lnTo>
                <a:lnTo>
                  <a:pt x="297497" y="106108"/>
                </a:lnTo>
                <a:lnTo>
                  <a:pt x="286936" y="104096"/>
                </a:lnTo>
                <a:lnTo>
                  <a:pt x="278671" y="98432"/>
                </a:lnTo>
                <a:lnTo>
                  <a:pt x="273285" y="89676"/>
                </a:lnTo>
                <a:lnTo>
                  <a:pt x="271360" y="78384"/>
                </a:lnTo>
                <a:lnTo>
                  <a:pt x="273285" y="67151"/>
                </a:lnTo>
                <a:lnTo>
                  <a:pt x="278671" y="58388"/>
                </a:lnTo>
                <a:lnTo>
                  <a:pt x="286936" y="52691"/>
                </a:lnTo>
                <a:lnTo>
                  <a:pt x="297497" y="50660"/>
                </a:lnTo>
                <a:lnTo>
                  <a:pt x="332065" y="50660"/>
                </a:lnTo>
                <a:lnTo>
                  <a:pt x="329553" y="46897"/>
                </a:lnTo>
                <a:lnTo>
                  <a:pt x="315528" y="38083"/>
                </a:lnTo>
                <a:lnTo>
                  <a:pt x="297497" y="34950"/>
                </a:lnTo>
                <a:close/>
              </a:path>
              <a:path w="342264" h="153034">
                <a:moveTo>
                  <a:pt x="332065" y="50660"/>
                </a:moveTo>
                <a:lnTo>
                  <a:pt x="297497" y="50660"/>
                </a:lnTo>
                <a:lnTo>
                  <a:pt x="307976" y="52691"/>
                </a:lnTo>
                <a:lnTo>
                  <a:pt x="316195" y="58388"/>
                </a:lnTo>
                <a:lnTo>
                  <a:pt x="321561" y="67151"/>
                </a:lnTo>
                <a:lnTo>
                  <a:pt x="323481" y="78384"/>
                </a:lnTo>
                <a:lnTo>
                  <a:pt x="321561" y="89676"/>
                </a:lnTo>
                <a:lnTo>
                  <a:pt x="316195" y="98432"/>
                </a:lnTo>
                <a:lnTo>
                  <a:pt x="307976" y="104096"/>
                </a:lnTo>
                <a:lnTo>
                  <a:pt x="297497" y="106108"/>
                </a:lnTo>
                <a:lnTo>
                  <a:pt x="331775" y="106108"/>
                </a:lnTo>
                <a:lnTo>
                  <a:pt x="338647" y="95740"/>
                </a:lnTo>
                <a:lnTo>
                  <a:pt x="341883" y="78066"/>
                </a:lnTo>
                <a:lnTo>
                  <a:pt x="338647" y="60517"/>
                </a:lnTo>
                <a:lnTo>
                  <a:pt x="332065" y="50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24520" y="6826237"/>
            <a:ext cx="302895" cy="113664"/>
          </a:xfrm>
          <a:custGeom>
            <a:avLst/>
            <a:gdLst/>
            <a:ahLst/>
            <a:cxnLst/>
            <a:rect l="l" t="t" r="r" b="b"/>
            <a:pathLst>
              <a:path w="302894" h="113665">
                <a:moveTo>
                  <a:pt x="45796" y="0"/>
                </a:moveTo>
                <a:lnTo>
                  <a:pt x="37515" y="0"/>
                </a:lnTo>
                <a:lnTo>
                  <a:pt x="0" y="113245"/>
                </a:lnTo>
                <a:lnTo>
                  <a:pt x="8178" y="113245"/>
                </a:lnTo>
                <a:lnTo>
                  <a:pt x="45796" y="0"/>
                </a:lnTo>
                <a:close/>
              </a:path>
              <a:path w="302894" h="113665">
                <a:moveTo>
                  <a:pt x="120192" y="14452"/>
                </a:moveTo>
                <a:lnTo>
                  <a:pt x="88226" y="14452"/>
                </a:lnTo>
                <a:lnTo>
                  <a:pt x="88226" y="98602"/>
                </a:lnTo>
                <a:lnTo>
                  <a:pt x="97840" y="98602"/>
                </a:lnTo>
                <a:lnTo>
                  <a:pt x="97840" y="71907"/>
                </a:lnTo>
                <a:lnTo>
                  <a:pt x="122135" y="71907"/>
                </a:lnTo>
                <a:lnTo>
                  <a:pt x="123952" y="71767"/>
                </a:lnTo>
                <a:lnTo>
                  <a:pt x="125615" y="71678"/>
                </a:lnTo>
                <a:lnTo>
                  <a:pt x="135657" y="71678"/>
                </a:lnTo>
                <a:lnTo>
                  <a:pt x="134404" y="69862"/>
                </a:lnTo>
                <a:lnTo>
                  <a:pt x="142492" y="65936"/>
                </a:lnTo>
                <a:lnTo>
                  <a:pt x="145428" y="63017"/>
                </a:lnTo>
                <a:lnTo>
                  <a:pt x="97840" y="63017"/>
                </a:lnTo>
                <a:lnTo>
                  <a:pt x="97840" y="23342"/>
                </a:lnTo>
                <a:lnTo>
                  <a:pt x="145778" y="23342"/>
                </a:lnTo>
                <a:lnTo>
                  <a:pt x="144692" y="21855"/>
                </a:lnTo>
                <a:lnTo>
                  <a:pt x="134268" y="16345"/>
                </a:lnTo>
                <a:lnTo>
                  <a:pt x="120192" y="14452"/>
                </a:lnTo>
                <a:close/>
              </a:path>
              <a:path w="302894" h="113665">
                <a:moveTo>
                  <a:pt x="135657" y="71678"/>
                </a:moveTo>
                <a:lnTo>
                  <a:pt x="125615" y="71678"/>
                </a:lnTo>
                <a:lnTo>
                  <a:pt x="143306" y="98602"/>
                </a:lnTo>
                <a:lnTo>
                  <a:pt x="154241" y="98602"/>
                </a:lnTo>
                <a:lnTo>
                  <a:pt x="135657" y="71678"/>
                </a:lnTo>
                <a:close/>
              </a:path>
              <a:path w="302894" h="113665">
                <a:moveTo>
                  <a:pt x="145778" y="23342"/>
                </a:moveTo>
                <a:lnTo>
                  <a:pt x="120192" y="23342"/>
                </a:lnTo>
                <a:lnTo>
                  <a:pt x="130376" y="24593"/>
                </a:lnTo>
                <a:lnTo>
                  <a:pt x="137885" y="28311"/>
                </a:lnTo>
                <a:lnTo>
                  <a:pt x="142529" y="34443"/>
                </a:lnTo>
                <a:lnTo>
                  <a:pt x="144119" y="42938"/>
                </a:lnTo>
                <a:lnTo>
                  <a:pt x="142529" y="51658"/>
                </a:lnTo>
                <a:lnTo>
                  <a:pt x="137885" y="57940"/>
                </a:lnTo>
                <a:lnTo>
                  <a:pt x="130376" y="61741"/>
                </a:lnTo>
                <a:lnTo>
                  <a:pt x="120192" y="63017"/>
                </a:lnTo>
                <a:lnTo>
                  <a:pt x="145428" y="63017"/>
                </a:lnTo>
                <a:lnTo>
                  <a:pt x="148450" y="60013"/>
                </a:lnTo>
                <a:lnTo>
                  <a:pt x="152131" y="52224"/>
                </a:lnTo>
                <a:lnTo>
                  <a:pt x="153390" y="42697"/>
                </a:lnTo>
                <a:lnTo>
                  <a:pt x="151166" y="30724"/>
                </a:lnTo>
                <a:lnTo>
                  <a:pt x="145778" y="23342"/>
                </a:lnTo>
                <a:close/>
              </a:path>
              <a:path w="302894" h="113665">
                <a:moveTo>
                  <a:pt x="198856" y="35001"/>
                </a:moveTo>
                <a:lnTo>
                  <a:pt x="186187" y="37384"/>
                </a:lnTo>
                <a:lnTo>
                  <a:pt x="176258" y="43945"/>
                </a:lnTo>
                <a:lnTo>
                  <a:pt x="169779" y="54025"/>
                </a:lnTo>
                <a:lnTo>
                  <a:pt x="167462" y="66967"/>
                </a:lnTo>
                <a:lnTo>
                  <a:pt x="169767" y="79934"/>
                </a:lnTo>
                <a:lnTo>
                  <a:pt x="176233" y="90050"/>
                </a:lnTo>
                <a:lnTo>
                  <a:pt x="186187" y="96626"/>
                </a:lnTo>
                <a:lnTo>
                  <a:pt x="198958" y="98971"/>
                </a:lnTo>
                <a:lnTo>
                  <a:pt x="206566" y="98266"/>
                </a:lnTo>
                <a:lnTo>
                  <a:pt x="213426" y="96219"/>
                </a:lnTo>
                <a:lnTo>
                  <a:pt x="219425" y="92932"/>
                </a:lnTo>
                <a:lnTo>
                  <a:pt x="221464" y="91135"/>
                </a:lnTo>
                <a:lnTo>
                  <a:pt x="199707" y="91135"/>
                </a:lnTo>
                <a:lnTo>
                  <a:pt x="191104" y="89661"/>
                </a:lnTo>
                <a:lnTo>
                  <a:pt x="184157" y="85482"/>
                </a:lnTo>
                <a:lnTo>
                  <a:pt x="179242" y="78956"/>
                </a:lnTo>
                <a:lnTo>
                  <a:pt x="176733" y="70446"/>
                </a:lnTo>
                <a:lnTo>
                  <a:pt x="228434" y="70446"/>
                </a:lnTo>
                <a:lnTo>
                  <a:pt x="227748" y="63017"/>
                </a:lnTo>
                <a:lnTo>
                  <a:pt x="176733" y="63017"/>
                </a:lnTo>
                <a:lnTo>
                  <a:pt x="179045" y="54684"/>
                </a:lnTo>
                <a:lnTo>
                  <a:pt x="183742" y="48313"/>
                </a:lnTo>
                <a:lnTo>
                  <a:pt x="190465" y="44243"/>
                </a:lnTo>
                <a:lnTo>
                  <a:pt x="198856" y="42811"/>
                </a:lnTo>
                <a:lnTo>
                  <a:pt x="219171" y="42811"/>
                </a:lnTo>
                <a:lnTo>
                  <a:pt x="212238" y="37535"/>
                </a:lnTo>
                <a:lnTo>
                  <a:pt x="198856" y="35001"/>
                </a:lnTo>
                <a:close/>
              </a:path>
              <a:path w="302894" h="113665">
                <a:moveTo>
                  <a:pt x="219303" y="83083"/>
                </a:moveTo>
                <a:lnTo>
                  <a:pt x="214363" y="88264"/>
                </a:lnTo>
                <a:lnTo>
                  <a:pt x="207505" y="91135"/>
                </a:lnTo>
                <a:lnTo>
                  <a:pt x="221464" y="91135"/>
                </a:lnTo>
                <a:lnTo>
                  <a:pt x="224447" y="88506"/>
                </a:lnTo>
                <a:lnTo>
                  <a:pt x="219303" y="83083"/>
                </a:lnTo>
                <a:close/>
              </a:path>
              <a:path w="302894" h="113665">
                <a:moveTo>
                  <a:pt x="219171" y="42811"/>
                </a:moveTo>
                <a:lnTo>
                  <a:pt x="198856" y="42811"/>
                </a:lnTo>
                <a:lnTo>
                  <a:pt x="207295" y="44243"/>
                </a:lnTo>
                <a:lnTo>
                  <a:pt x="213845" y="48313"/>
                </a:lnTo>
                <a:lnTo>
                  <a:pt x="218191" y="54684"/>
                </a:lnTo>
                <a:lnTo>
                  <a:pt x="220014" y="63017"/>
                </a:lnTo>
                <a:lnTo>
                  <a:pt x="227748" y="63017"/>
                </a:lnTo>
                <a:lnTo>
                  <a:pt x="227090" y="55896"/>
                </a:lnTo>
                <a:lnTo>
                  <a:pt x="221670" y="44713"/>
                </a:lnTo>
                <a:lnTo>
                  <a:pt x="219171" y="42811"/>
                </a:lnTo>
                <a:close/>
              </a:path>
              <a:path w="302894" h="113665">
                <a:moveTo>
                  <a:pt x="268579" y="34861"/>
                </a:moveTo>
                <a:lnTo>
                  <a:pt x="256265" y="37208"/>
                </a:lnTo>
                <a:lnTo>
                  <a:pt x="246645" y="43786"/>
                </a:lnTo>
                <a:lnTo>
                  <a:pt x="240385" y="53903"/>
                </a:lnTo>
                <a:lnTo>
                  <a:pt x="238150" y="66865"/>
                </a:lnTo>
                <a:lnTo>
                  <a:pt x="240386" y="79864"/>
                </a:lnTo>
                <a:lnTo>
                  <a:pt x="246657" y="90050"/>
                </a:lnTo>
                <a:lnTo>
                  <a:pt x="256308" y="96696"/>
                </a:lnTo>
                <a:lnTo>
                  <a:pt x="268681" y="99072"/>
                </a:lnTo>
                <a:lnTo>
                  <a:pt x="276649" y="98124"/>
                </a:lnTo>
                <a:lnTo>
                  <a:pt x="283495" y="95370"/>
                </a:lnTo>
                <a:lnTo>
                  <a:pt x="288988" y="91033"/>
                </a:lnTo>
                <a:lnTo>
                  <a:pt x="270484" y="91033"/>
                </a:lnTo>
                <a:lnTo>
                  <a:pt x="261217" y="89254"/>
                </a:lnTo>
                <a:lnTo>
                  <a:pt x="253955" y="84294"/>
                </a:lnTo>
                <a:lnTo>
                  <a:pt x="249217" y="76722"/>
                </a:lnTo>
                <a:lnTo>
                  <a:pt x="247523" y="67106"/>
                </a:lnTo>
                <a:lnTo>
                  <a:pt x="249217" y="57452"/>
                </a:lnTo>
                <a:lnTo>
                  <a:pt x="253955" y="49834"/>
                </a:lnTo>
                <a:lnTo>
                  <a:pt x="261217" y="44836"/>
                </a:lnTo>
                <a:lnTo>
                  <a:pt x="270484" y="43040"/>
                </a:lnTo>
                <a:lnTo>
                  <a:pt x="289063" y="43040"/>
                </a:lnTo>
                <a:lnTo>
                  <a:pt x="283430" y="38582"/>
                </a:lnTo>
                <a:lnTo>
                  <a:pt x="276547" y="35812"/>
                </a:lnTo>
                <a:lnTo>
                  <a:pt x="268579" y="34861"/>
                </a:lnTo>
                <a:close/>
              </a:path>
              <a:path w="302894" h="113665">
                <a:moveTo>
                  <a:pt x="302729" y="85001"/>
                </a:moveTo>
                <a:lnTo>
                  <a:pt x="293319" y="85001"/>
                </a:lnTo>
                <a:lnTo>
                  <a:pt x="293319" y="98602"/>
                </a:lnTo>
                <a:lnTo>
                  <a:pt x="302729" y="98602"/>
                </a:lnTo>
                <a:lnTo>
                  <a:pt x="302729" y="85001"/>
                </a:lnTo>
                <a:close/>
              </a:path>
              <a:path w="302894" h="113665">
                <a:moveTo>
                  <a:pt x="289063" y="43040"/>
                </a:moveTo>
                <a:lnTo>
                  <a:pt x="270484" y="43040"/>
                </a:lnTo>
                <a:lnTo>
                  <a:pt x="279688" y="44836"/>
                </a:lnTo>
                <a:lnTo>
                  <a:pt x="286912" y="49834"/>
                </a:lnTo>
                <a:lnTo>
                  <a:pt x="291630" y="57452"/>
                </a:lnTo>
                <a:lnTo>
                  <a:pt x="293319" y="67106"/>
                </a:lnTo>
                <a:lnTo>
                  <a:pt x="291630" y="76722"/>
                </a:lnTo>
                <a:lnTo>
                  <a:pt x="286912" y="84294"/>
                </a:lnTo>
                <a:lnTo>
                  <a:pt x="279688" y="89254"/>
                </a:lnTo>
                <a:lnTo>
                  <a:pt x="270484" y="91033"/>
                </a:lnTo>
                <a:lnTo>
                  <a:pt x="288988" y="91033"/>
                </a:lnTo>
                <a:lnTo>
                  <a:pt x="293319" y="85001"/>
                </a:lnTo>
                <a:lnTo>
                  <a:pt x="302729" y="85001"/>
                </a:lnTo>
                <a:lnTo>
                  <a:pt x="302729" y="49085"/>
                </a:lnTo>
                <a:lnTo>
                  <a:pt x="293319" y="49085"/>
                </a:lnTo>
                <a:lnTo>
                  <a:pt x="289063" y="43040"/>
                </a:lnTo>
                <a:close/>
              </a:path>
              <a:path w="302894" h="113665">
                <a:moveTo>
                  <a:pt x="302729" y="9372"/>
                </a:moveTo>
                <a:lnTo>
                  <a:pt x="293319" y="9372"/>
                </a:lnTo>
                <a:lnTo>
                  <a:pt x="293319" y="49085"/>
                </a:lnTo>
                <a:lnTo>
                  <a:pt x="302729" y="49085"/>
                </a:lnTo>
                <a:lnTo>
                  <a:pt x="302729" y="9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15974" y="7104710"/>
            <a:ext cx="356870" cy="121920"/>
          </a:xfrm>
          <a:custGeom>
            <a:avLst/>
            <a:gdLst/>
            <a:ahLst/>
            <a:cxnLst/>
            <a:rect l="l" t="t" r="r" b="b"/>
            <a:pathLst>
              <a:path w="356869" h="121920">
                <a:moveTo>
                  <a:pt x="20370" y="8496"/>
                </a:moveTo>
                <a:lnTo>
                  <a:pt x="0" y="8496"/>
                </a:lnTo>
                <a:lnTo>
                  <a:pt x="44716" y="120688"/>
                </a:lnTo>
                <a:lnTo>
                  <a:pt x="64262" y="120688"/>
                </a:lnTo>
                <a:lnTo>
                  <a:pt x="72755" y="99695"/>
                </a:lnTo>
                <a:lnTo>
                  <a:pt x="54990" y="99695"/>
                </a:lnTo>
                <a:lnTo>
                  <a:pt x="20370" y="8496"/>
                </a:lnTo>
                <a:close/>
              </a:path>
              <a:path w="356869" h="121920">
                <a:moveTo>
                  <a:pt x="109651" y="8496"/>
                </a:moveTo>
                <a:lnTo>
                  <a:pt x="89928" y="8496"/>
                </a:lnTo>
                <a:lnTo>
                  <a:pt x="54990" y="99695"/>
                </a:lnTo>
                <a:lnTo>
                  <a:pt x="72755" y="99695"/>
                </a:lnTo>
                <a:lnTo>
                  <a:pt x="109651" y="8496"/>
                </a:lnTo>
                <a:close/>
              </a:path>
              <a:path w="356869" h="121920">
                <a:moveTo>
                  <a:pt x="138963" y="0"/>
                </a:moveTo>
                <a:lnTo>
                  <a:pt x="126784" y="0"/>
                </a:lnTo>
                <a:lnTo>
                  <a:pt x="122148" y="4635"/>
                </a:lnTo>
                <a:lnTo>
                  <a:pt x="122148" y="17310"/>
                </a:lnTo>
                <a:lnTo>
                  <a:pt x="126784" y="21945"/>
                </a:lnTo>
                <a:lnTo>
                  <a:pt x="138963" y="21945"/>
                </a:lnTo>
                <a:lnTo>
                  <a:pt x="143598" y="17310"/>
                </a:lnTo>
                <a:lnTo>
                  <a:pt x="143598" y="4635"/>
                </a:lnTo>
                <a:lnTo>
                  <a:pt x="138963" y="0"/>
                </a:lnTo>
                <a:close/>
              </a:path>
              <a:path w="356869" h="121920">
                <a:moveTo>
                  <a:pt x="141998" y="35394"/>
                </a:moveTo>
                <a:lnTo>
                  <a:pt x="123736" y="35394"/>
                </a:lnTo>
                <a:lnTo>
                  <a:pt x="123736" y="120688"/>
                </a:lnTo>
                <a:lnTo>
                  <a:pt x="141998" y="120688"/>
                </a:lnTo>
                <a:lnTo>
                  <a:pt x="141998" y="35394"/>
                </a:lnTo>
                <a:close/>
              </a:path>
              <a:path w="356869" h="121920">
                <a:moveTo>
                  <a:pt x="187718" y="35394"/>
                </a:moveTo>
                <a:lnTo>
                  <a:pt x="169265" y="35394"/>
                </a:lnTo>
                <a:lnTo>
                  <a:pt x="169265" y="120688"/>
                </a:lnTo>
                <a:lnTo>
                  <a:pt x="187718" y="120688"/>
                </a:lnTo>
                <a:lnTo>
                  <a:pt x="187718" y="75336"/>
                </a:lnTo>
                <a:lnTo>
                  <a:pt x="190050" y="66111"/>
                </a:lnTo>
                <a:lnTo>
                  <a:pt x="194997" y="58778"/>
                </a:lnTo>
                <a:lnTo>
                  <a:pt x="202347" y="53908"/>
                </a:lnTo>
                <a:lnTo>
                  <a:pt x="211886" y="52070"/>
                </a:lnTo>
                <a:lnTo>
                  <a:pt x="247602" y="52070"/>
                </a:lnTo>
                <a:lnTo>
                  <a:pt x="247409" y="51752"/>
                </a:lnTo>
                <a:lnTo>
                  <a:pt x="187718" y="51752"/>
                </a:lnTo>
                <a:lnTo>
                  <a:pt x="187718" y="35394"/>
                </a:lnTo>
                <a:close/>
              </a:path>
              <a:path w="356869" h="121920">
                <a:moveTo>
                  <a:pt x="247602" y="52070"/>
                </a:moveTo>
                <a:lnTo>
                  <a:pt x="211886" y="52070"/>
                </a:lnTo>
                <a:lnTo>
                  <a:pt x="220508" y="53498"/>
                </a:lnTo>
                <a:lnTo>
                  <a:pt x="226971" y="57602"/>
                </a:lnTo>
                <a:lnTo>
                  <a:pt x="231028" y="64109"/>
                </a:lnTo>
                <a:lnTo>
                  <a:pt x="232435" y="72745"/>
                </a:lnTo>
                <a:lnTo>
                  <a:pt x="232435" y="120688"/>
                </a:lnTo>
                <a:lnTo>
                  <a:pt x="250875" y="120688"/>
                </a:lnTo>
                <a:lnTo>
                  <a:pt x="250875" y="67614"/>
                </a:lnTo>
                <a:lnTo>
                  <a:pt x="248706" y="53892"/>
                </a:lnTo>
                <a:lnTo>
                  <a:pt x="247602" y="52070"/>
                </a:lnTo>
                <a:close/>
              </a:path>
              <a:path w="356869" h="121920">
                <a:moveTo>
                  <a:pt x="219113" y="34759"/>
                </a:moveTo>
                <a:lnTo>
                  <a:pt x="208987" y="35746"/>
                </a:lnTo>
                <a:lnTo>
                  <a:pt x="200296" y="38808"/>
                </a:lnTo>
                <a:lnTo>
                  <a:pt x="193165" y="44093"/>
                </a:lnTo>
                <a:lnTo>
                  <a:pt x="187718" y="51752"/>
                </a:lnTo>
                <a:lnTo>
                  <a:pt x="247409" y="51752"/>
                </a:lnTo>
                <a:lnTo>
                  <a:pt x="242442" y="43553"/>
                </a:lnTo>
                <a:lnTo>
                  <a:pt x="232455" y="37030"/>
                </a:lnTo>
                <a:lnTo>
                  <a:pt x="219113" y="34759"/>
                </a:lnTo>
                <a:close/>
              </a:path>
              <a:path w="356869" h="121920">
                <a:moveTo>
                  <a:pt x="312089" y="34759"/>
                </a:moveTo>
                <a:lnTo>
                  <a:pt x="293964" y="37892"/>
                </a:lnTo>
                <a:lnTo>
                  <a:pt x="279881" y="46707"/>
                </a:lnTo>
                <a:lnTo>
                  <a:pt x="270757" y="60327"/>
                </a:lnTo>
                <a:lnTo>
                  <a:pt x="267512" y="77876"/>
                </a:lnTo>
                <a:lnTo>
                  <a:pt x="270757" y="95557"/>
                </a:lnTo>
                <a:lnTo>
                  <a:pt x="279881" y="109281"/>
                </a:lnTo>
                <a:lnTo>
                  <a:pt x="293964" y="118165"/>
                </a:lnTo>
                <a:lnTo>
                  <a:pt x="312089" y="121323"/>
                </a:lnTo>
                <a:lnTo>
                  <a:pt x="330121" y="118165"/>
                </a:lnTo>
                <a:lnTo>
                  <a:pt x="344146" y="109281"/>
                </a:lnTo>
                <a:lnTo>
                  <a:pt x="346374" y="105918"/>
                </a:lnTo>
                <a:lnTo>
                  <a:pt x="312089" y="105918"/>
                </a:lnTo>
                <a:lnTo>
                  <a:pt x="301528" y="103906"/>
                </a:lnTo>
                <a:lnTo>
                  <a:pt x="293263" y="98242"/>
                </a:lnTo>
                <a:lnTo>
                  <a:pt x="287877" y="89485"/>
                </a:lnTo>
                <a:lnTo>
                  <a:pt x="285953" y="78193"/>
                </a:lnTo>
                <a:lnTo>
                  <a:pt x="287877" y="66963"/>
                </a:lnTo>
                <a:lnTo>
                  <a:pt x="293263" y="58204"/>
                </a:lnTo>
                <a:lnTo>
                  <a:pt x="301528" y="52512"/>
                </a:lnTo>
                <a:lnTo>
                  <a:pt x="312089" y="50482"/>
                </a:lnTo>
                <a:lnTo>
                  <a:pt x="346666" y="50482"/>
                </a:lnTo>
                <a:lnTo>
                  <a:pt x="344146" y="46707"/>
                </a:lnTo>
                <a:lnTo>
                  <a:pt x="330121" y="37892"/>
                </a:lnTo>
                <a:lnTo>
                  <a:pt x="312089" y="34759"/>
                </a:lnTo>
                <a:close/>
              </a:path>
              <a:path w="356869" h="121920">
                <a:moveTo>
                  <a:pt x="346666" y="50482"/>
                </a:moveTo>
                <a:lnTo>
                  <a:pt x="312089" y="50482"/>
                </a:lnTo>
                <a:lnTo>
                  <a:pt x="322573" y="52512"/>
                </a:lnTo>
                <a:lnTo>
                  <a:pt x="330792" y="58204"/>
                </a:lnTo>
                <a:lnTo>
                  <a:pt x="336155" y="66963"/>
                </a:lnTo>
                <a:lnTo>
                  <a:pt x="338074" y="78193"/>
                </a:lnTo>
                <a:lnTo>
                  <a:pt x="336155" y="89485"/>
                </a:lnTo>
                <a:lnTo>
                  <a:pt x="330792" y="98242"/>
                </a:lnTo>
                <a:lnTo>
                  <a:pt x="322573" y="103906"/>
                </a:lnTo>
                <a:lnTo>
                  <a:pt x="312089" y="105918"/>
                </a:lnTo>
                <a:lnTo>
                  <a:pt x="346374" y="105918"/>
                </a:lnTo>
                <a:lnTo>
                  <a:pt x="353239" y="95557"/>
                </a:lnTo>
                <a:lnTo>
                  <a:pt x="356476" y="77876"/>
                </a:lnTo>
                <a:lnTo>
                  <a:pt x="353239" y="60327"/>
                </a:lnTo>
                <a:lnTo>
                  <a:pt x="346666" y="50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24837" y="7126795"/>
            <a:ext cx="375285" cy="113664"/>
          </a:xfrm>
          <a:custGeom>
            <a:avLst/>
            <a:gdLst/>
            <a:ahLst/>
            <a:cxnLst/>
            <a:rect l="l" t="t" r="r" b="b"/>
            <a:pathLst>
              <a:path w="375285" h="113665">
                <a:moveTo>
                  <a:pt x="45808" y="0"/>
                </a:moveTo>
                <a:lnTo>
                  <a:pt x="37528" y="0"/>
                </a:lnTo>
                <a:lnTo>
                  <a:pt x="0" y="113258"/>
                </a:lnTo>
                <a:lnTo>
                  <a:pt x="8178" y="113258"/>
                </a:lnTo>
                <a:lnTo>
                  <a:pt x="45808" y="0"/>
                </a:lnTo>
                <a:close/>
              </a:path>
              <a:path w="375285" h="113665">
                <a:moveTo>
                  <a:pt x="86563" y="14452"/>
                </a:moveTo>
                <a:lnTo>
                  <a:pt x="76200" y="14452"/>
                </a:lnTo>
                <a:lnTo>
                  <a:pt x="104355" y="98602"/>
                </a:lnTo>
                <a:lnTo>
                  <a:pt x="114198" y="98602"/>
                </a:lnTo>
                <a:lnTo>
                  <a:pt x="117689" y="87769"/>
                </a:lnTo>
                <a:lnTo>
                  <a:pt x="109639" y="87769"/>
                </a:lnTo>
                <a:lnTo>
                  <a:pt x="86563" y="14452"/>
                </a:lnTo>
                <a:close/>
              </a:path>
              <a:path w="375285" h="113665">
                <a:moveTo>
                  <a:pt x="146137" y="27305"/>
                </a:moveTo>
                <a:lnTo>
                  <a:pt x="137172" y="27305"/>
                </a:lnTo>
                <a:lnTo>
                  <a:pt x="159905" y="98602"/>
                </a:lnTo>
                <a:lnTo>
                  <a:pt x="169760" y="98602"/>
                </a:lnTo>
                <a:lnTo>
                  <a:pt x="173397" y="87769"/>
                </a:lnTo>
                <a:lnTo>
                  <a:pt x="165188" y="87769"/>
                </a:lnTo>
                <a:lnTo>
                  <a:pt x="146137" y="27305"/>
                </a:lnTo>
                <a:close/>
              </a:path>
              <a:path w="375285" h="113665">
                <a:moveTo>
                  <a:pt x="142087" y="14452"/>
                </a:moveTo>
                <a:lnTo>
                  <a:pt x="132473" y="14452"/>
                </a:lnTo>
                <a:lnTo>
                  <a:pt x="109639" y="87769"/>
                </a:lnTo>
                <a:lnTo>
                  <a:pt x="117689" y="87769"/>
                </a:lnTo>
                <a:lnTo>
                  <a:pt x="137172" y="27305"/>
                </a:lnTo>
                <a:lnTo>
                  <a:pt x="146137" y="27305"/>
                </a:lnTo>
                <a:lnTo>
                  <a:pt x="142087" y="14452"/>
                </a:lnTo>
                <a:close/>
              </a:path>
              <a:path w="375285" h="113665">
                <a:moveTo>
                  <a:pt x="198005" y="14452"/>
                </a:moveTo>
                <a:lnTo>
                  <a:pt x="188023" y="14452"/>
                </a:lnTo>
                <a:lnTo>
                  <a:pt x="165188" y="87769"/>
                </a:lnTo>
                <a:lnTo>
                  <a:pt x="173397" y="87769"/>
                </a:lnTo>
                <a:lnTo>
                  <a:pt x="198005" y="14452"/>
                </a:lnTo>
                <a:close/>
              </a:path>
              <a:path w="375285" h="113665">
                <a:moveTo>
                  <a:pt x="217258" y="10845"/>
                </a:moveTo>
                <a:lnTo>
                  <a:pt x="210273" y="10845"/>
                </a:lnTo>
                <a:lnTo>
                  <a:pt x="207619" y="13462"/>
                </a:lnTo>
                <a:lnTo>
                  <a:pt x="207619" y="20828"/>
                </a:lnTo>
                <a:lnTo>
                  <a:pt x="210273" y="23583"/>
                </a:lnTo>
                <a:lnTo>
                  <a:pt x="217258" y="23583"/>
                </a:lnTo>
                <a:lnTo>
                  <a:pt x="219887" y="20828"/>
                </a:lnTo>
                <a:lnTo>
                  <a:pt x="219887" y="13462"/>
                </a:lnTo>
                <a:lnTo>
                  <a:pt x="217258" y="10845"/>
                </a:lnTo>
                <a:close/>
              </a:path>
              <a:path w="375285" h="113665">
                <a:moveTo>
                  <a:pt x="218452" y="35344"/>
                </a:moveTo>
                <a:lnTo>
                  <a:pt x="209181" y="35344"/>
                </a:lnTo>
                <a:lnTo>
                  <a:pt x="209181" y="98602"/>
                </a:lnTo>
                <a:lnTo>
                  <a:pt x="218452" y="98602"/>
                </a:lnTo>
                <a:lnTo>
                  <a:pt x="218452" y="35344"/>
                </a:lnTo>
                <a:close/>
              </a:path>
              <a:path w="375285" h="113665">
                <a:moveTo>
                  <a:pt x="250659" y="35344"/>
                </a:moveTo>
                <a:lnTo>
                  <a:pt x="241287" y="35344"/>
                </a:lnTo>
                <a:lnTo>
                  <a:pt x="241287" y="98602"/>
                </a:lnTo>
                <a:lnTo>
                  <a:pt x="250659" y="98602"/>
                </a:lnTo>
                <a:lnTo>
                  <a:pt x="250659" y="64693"/>
                </a:lnTo>
                <a:lnTo>
                  <a:pt x="252689" y="56303"/>
                </a:lnTo>
                <a:lnTo>
                  <a:pt x="257027" y="49796"/>
                </a:lnTo>
                <a:lnTo>
                  <a:pt x="257766" y="49314"/>
                </a:lnTo>
                <a:lnTo>
                  <a:pt x="250659" y="49314"/>
                </a:lnTo>
                <a:lnTo>
                  <a:pt x="250659" y="35344"/>
                </a:lnTo>
                <a:close/>
              </a:path>
              <a:path w="375285" h="113665">
                <a:moveTo>
                  <a:pt x="294403" y="44005"/>
                </a:moveTo>
                <a:lnTo>
                  <a:pt x="271957" y="44005"/>
                </a:lnTo>
                <a:lnTo>
                  <a:pt x="279468" y="45236"/>
                </a:lnTo>
                <a:lnTo>
                  <a:pt x="285095" y="48791"/>
                </a:lnTo>
                <a:lnTo>
                  <a:pt x="288627" y="54469"/>
                </a:lnTo>
                <a:lnTo>
                  <a:pt x="289852" y="62064"/>
                </a:lnTo>
                <a:lnTo>
                  <a:pt x="289852" y="98602"/>
                </a:lnTo>
                <a:lnTo>
                  <a:pt x="299262" y="98602"/>
                </a:lnTo>
                <a:lnTo>
                  <a:pt x="299262" y="59651"/>
                </a:lnTo>
                <a:lnTo>
                  <a:pt x="297631" y="49301"/>
                </a:lnTo>
                <a:lnTo>
                  <a:pt x="294403" y="44005"/>
                </a:lnTo>
                <a:close/>
              </a:path>
              <a:path w="375285" h="113665">
                <a:moveTo>
                  <a:pt x="275196" y="35001"/>
                </a:moveTo>
                <a:lnTo>
                  <a:pt x="267120" y="35930"/>
                </a:lnTo>
                <a:lnTo>
                  <a:pt x="260275" y="38585"/>
                </a:lnTo>
                <a:lnTo>
                  <a:pt x="254756" y="43027"/>
                </a:lnTo>
                <a:lnTo>
                  <a:pt x="250659" y="49314"/>
                </a:lnTo>
                <a:lnTo>
                  <a:pt x="257766" y="49314"/>
                </a:lnTo>
                <a:lnTo>
                  <a:pt x="263506" y="45566"/>
                </a:lnTo>
                <a:lnTo>
                  <a:pt x="271957" y="44005"/>
                </a:lnTo>
                <a:lnTo>
                  <a:pt x="294403" y="44005"/>
                </a:lnTo>
                <a:lnTo>
                  <a:pt x="292906" y="41549"/>
                </a:lnTo>
                <a:lnTo>
                  <a:pt x="285343" y="36686"/>
                </a:lnTo>
                <a:lnTo>
                  <a:pt x="275196" y="35001"/>
                </a:lnTo>
                <a:close/>
              </a:path>
              <a:path w="375285" h="113665">
                <a:moveTo>
                  <a:pt x="345160" y="35001"/>
                </a:moveTo>
                <a:lnTo>
                  <a:pt x="332493" y="37390"/>
                </a:lnTo>
                <a:lnTo>
                  <a:pt x="322568" y="43951"/>
                </a:lnTo>
                <a:lnTo>
                  <a:pt x="316094" y="54032"/>
                </a:lnTo>
                <a:lnTo>
                  <a:pt x="313778" y="66979"/>
                </a:lnTo>
                <a:lnTo>
                  <a:pt x="316081" y="79940"/>
                </a:lnTo>
                <a:lnTo>
                  <a:pt x="322543" y="90052"/>
                </a:lnTo>
                <a:lnTo>
                  <a:pt x="332493" y="96626"/>
                </a:lnTo>
                <a:lnTo>
                  <a:pt x="345262" y="98971"/>
                </a:lnTo>
                <a:lnTo>
                  <a:pt x="352875" y="98266"/>
                </a:lnTo>
                <a:lnTo>
                  <a:pt x="359737" y="96219"/>
                </a:lnTo>
                <a:lnTo>
                  <a:pt x="365736" y="92932"/>
                </a:lnTo>
                <a:lnTo>
                  <a:pt x="367777" y="91135"/>
                </a:lnTo>
                <a:lnTo>
                  <a:pt x="346011" y="91135"/>
                </a:lnTo>
                <a:lnTo>
                  <a:pt x="337414" y="89661"/>
                </a:lnTo>
                <a:lnTo>
                  <a:pt x="330468" y="85482"/>
                </a:lnTo>
                <a:lnTo>
                  <a:pt x="325553" y="78956"/>
                </a:lnTo>
                <a:lnTo>
                  <a:pt x="323049" y="70446"/>
                </a:lnTo>
                <a:lnTo>
                  <a:pt x="374751" y="70446"/>
                </a:lnTo>
                <a:lnTo>
                  <a:pt x="374064" y="63017"/>
                </a:lnTo>
                <a:lnTo>
                  <a:pt x="323049" y="63017"/>
                </a:lnTo>
                <a:lnTo>
                  <a:pt x="325356" y="54684"/>
                </a:lnTo>
                <a:lnTo>
                  <a:pt x="330052" y="48313"/>
                </a:lnTo>
                <a:lnTo>
                  <a:pt x="336774" y="44243"/>
                </a:lnTo>
                <a:lnTo>
                  <a:pt x="345160" y="42811"/>
                </a:lnTo>
                <a:lnTo>
                  <a:pt x="365480" y="42811"/>
                </a:lnTo>
                <a:lnTo>
                  <a:pt x="358544" y="37535"/>
                </a:lnTo>
                <a:lnTo>
                  <a:pt x="345160" y="35001"/>
                </a:lnTo>
                <a:close/>
              </a:path>
              <a:path w="375285" h="113665">
                <a:moveTo>
                  <a:pt x="365607" y="83096"/>
                </a:moveTo>
                <a:lnTo>
                  <a:pt x="360667" y="88277"/>
                </a:lnTo>
                <a:lnTo>
                  <a:pt x="353822" y="91135"/>
                </a:lnTo>
                <a:lnTo>
                  <a:pt x="367777" y="91135"/>
                </a:lnTo>
                <a:lnTo>
                  <a:pt x="370763" y="88506"/>
                </a:lnTo>
                <a:lnTo>
                  <a:pt x="365607" y="83096"/>
                </a:lnTo>
                <a:close/>
              </a:path>
              <a:path w="375285" h="113665">
                <a:moveTo>
                  <a:pt x="365480" y="42811"/>
                </a:moveTo>
                <a:lnTo>
                  <a:pt x="345160" y="42811"/>
                </a:lnTo>
                <a:lnTo>
                  <a:pt x="353599" y="44243"/>
                </a:lnTo>
                <a:lnTo>
                  <a:pt x="360151" y="48313"/>
                </a:lnTo>
                <a:lnTo>
                  <a:pt x="364500" y="54684"/>
                </a:lnTo>
                <a:lnTo>
                  <a:pt x="366331" y="63017"/>
                </a:lnTo>
                <a:lnTo>
                  <a:pt x="374064" y="63017"/>
                </a:lnTo>
                <a:lnTo>
                  <a:pt x="373405" y="55896"/>
                </a:lnTo>
                <a:lnTo>
                  <a:pt x="367980" y="44713"/>
                </a:lnTo>
                <a:lnTo>
                  <a:pt x="365480" y="42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30248" y="7406995"/>
            <a:ext cx="527685" cy="120014"/>
          </a:xfrm>
          <a:custGeom>
            <a:avLst/>
            <a:gdLst/>
            <a:ahLst/>
            <a:cxnLst/>
            <a:rect l="l" t="t" r="r" b="b"/>
            <a:pathLst>
              <a:path w="527685" h="120015">
                <a:moveTo>
                  <a:pt x="48717" y="6781"/>
                </a:moveTo>
                <a:lnTo>
                  <a:pt x="0" y="6781"/>
                </a:lnTo>
                <a:lnTo>
                  <a:pt x="0" y="118960"/>
                </a:lnTo>
                <a:lnTo>
                  <a:pt x="49847" y="118960"/>
                </a:lnTo>
                <a:lnTo>
                  <a:pt x="66907" y="116858"/>
                </a:lnTo>
                <a:lnTo>
                  <a:pt x="79760" y="110791"/>
                </a:lnTo>
                <a:lnTo>
                  <a:pt x="87156" y="101968"/>
                </a:lnTo>
                <a:lnTo>
                  <a:pt x="18897" y="101968"/>
                </a:lnTo>
                <a:lnTo>
                  <a:pt x="18897" y="69888"/>
                </a:lnTo>
                <a:lnTo>
                  <a:pt x="84653" y="69888"/>
                </a:lnTo>
                <a:lnTo>
                  <a:pt x="84334" y="69316"/>
                </a:lnTo>
                <a:lnTo>
                  <a:pt x="76781" y="63212"/>
                </a:lnTo>
                <a:lnTo>
                  <a:pt x="66662" y="59804"/>
                </a:lnTo>
                <a:lnTo>
                  <a:pt x="74882" y="56370"/>
                </a:lnTo>
                <a:lnTo>
                  <a:pt x="78376" y="53263"/>
                </a:lnTo>
                <a:lnTo>
                  <a:pt x="18897" y="53263"/>
                </a:lnTo>
                <a:lnTo>
                  <a:pt x="18897" y="23723"/>
                </a:lnTo>
                <a:lnTo>
                  <a:pt x="47752" y="23723"/>
                </a:lnTo>
                <a:lnTo>
                  <a:pt x="59753" y="23583"/>
                </a:lnTo>
                <a:lnTo>
                  <a:pt x="83887" y="23583"/>
                </a:lnTo>
                <a:lnTo>
                  <a:pt x="83769" y="23053"/>
                </a:lnTo>
                <a:lnTo>
                  <a:pt x="76271" y="14238"/>
                </a:lnTo>
                <a:lnTo>
                  <a:pt x="64413" y="8702"/>
                </a:lnTo>
                <a:lnTo>
                  <a:pt x="48717" y="6781"/>
                </a:lnTo>
                <a:close/>
              </a:path>
              <a:path w="527685" h="120015">
                <a:moveTo>
                  <a:pt x="84653" y="69888"/>
                </a:moveTo>
                <a:lnTo>
                  <a:pt x="47752" y="69888"/>
                </a:lnTo>
                <a:lnTo>
                  <a:pt x="57646" y="70920"/>
                </a:lnTo>
                <a:lnTo>
                  <a:pt x="65049" y="74063"/>
                </a:lnTo>
                <a:lnTo>
                  <a:pt x="69690" y="79096"/>
                </a:lnTo>
                <a:lnTo>
                  <a:pt x="71297" y="85801"/>
                </a:lnTo>
                <a:lnTo>
                  <a:pt x="69690" y="92742"/>
                </a:lnTo>
                <a:lnTo>
                  <a:pt x="65049" y="97856"/>
                </a:lnTo>
                <a:lnTo>
                  <a:pt x="57646" y="100985"/>
                </a:lnTo>
                <a:lnTo>
                  <a:pt x="47752" y="101968"/>
                </a:lnTo>
                <a:lnTo>
                  <a:pt x="87156" y="101968"/>
                </a:lnTo>
                <a:lnTo>
                  <a:pt x="87868" y="101119"/>
                </a:lnTo>
                <a:lnTo>
                  <a:pt x="90690" y="88201"/>
                </a:lnTo>
                <a:lnTo>
                  <a:pt x="89057" y="77763"/>
                </a:lnTo>
                <a:lnTo>
                  <a:pt x="84653" y="69888"/>
                </a:lnTo>
                <a:close/>
              </a:path>
              <a:path w="527685" h="120015">
                <a:moveTo>
                  <a:pt x="83887" y="23583"/>
                </a:moveTo>
                <a:lnTo>
                  <a:pt x="59753" y="23583"/>
                </a:lnTo>
                <a:lnTo>
                  <a:pt x="66979" y="28854"/>
                </a:lnTo>
                <a:lnTo>
                  <a:pt x="66979" y="47802"/>
                </a:lnTo>
                <a:lnTo>
                  <a:pt x="59753" y="53263"/>
                </a:lnTo>
                <a:lnTo>
                  <a:pt x="78376" y="53263"/>
                </a:lnTo>
                <a:lnTo>
                  <a:pt x="81091" y="50850"/>
                </a:lnTo>
                <a:lnTo>
                  <a:pt x="85016" y="43559"/>
                </a:lnTo>
                <a:lnTo>
                  <a:pt x="86385" y="34810"/>
                </a:lnTo>
                <a:lnTo>
                  <a:pt x="83887" y="23583"/>
                </a:lnTo>
                <a:close/>
              </a:path>
              <a:path w="527685" h="120015">
                <a:moveTo>
                  <a:pt x="131279" y="0"/>
                </a:moveTo>
                <a:lnTo>
                  <a:pt x="112877" y="0"/>
                </a:lnTo>
                <a:lnTo>
                  <a:pt x="112877" y="118960"/>
                </a:lnTo>
                <a:lnTo>
                  <a:pt x="131279" y="118960"/>
                </a:lnTo>
                <a:lnTo>
                  <a:pt x="131279" y="0"/>
                </a:lnTo>
                <a:close/>
              </a:path>
              <a:path w="527685" h="120015">
                <a:moveTo>
                  <a:pt x="224312" y="47942"/>
                </a:moveTo>
                <a:lnTo>
                  <a:pt x="189979" y="47942"/>
                </a:lnTo>
                <a:lnTo>
                  <a:pt x="198834" y="49112"/>
                </a:lnTo>
                <a:lnTo>
                  <a:pt x="205201" y="52495"/>
                </a:lnTo>
                <a:lnTo>
                  <a:pt x="209047" y="57897"/>
                </a:lnTo>
                <a:lnTo>
                  <a:pt x="210337" y="65125"/>
                </a:lnTo>
                <a:lnTo>
                  <a:pt x="210337" y="67665"/>
                </a:lnTo>
                <a:lnTo>
                  <a:pt x="184531" y="67665"/>
                </a:lnTo>
                <a:lnTo>
                  <a:pt x="170833" y="69559"/>
                </a:lnTo>
                <a:lnTo>
                  <a:pt x="160720" y="74722"/>
                </a:lnTo>
                <a:lnTo>
                  <a:pt x="154457" y="82772"/>
                </a:lnTo>
                <a:lnTo>
                  <a:pt x="152311" y="93332"/>
                </a:lnTo>
                <a:lnTo>
                  <a:pt x="154402" y="103814"/>
                </a:lnTo>
                <a:lnTo>
                  <a:pt x="160383" y="112202"/>
                </a:lnTo>
                <a:lnTo>
                  <a:pt x="169815" y="117769"/>
                </a:lnTo>
                <a:lnTo>
                  <a:pt x="182257" y="119786"/>
                </a:lnTo>
                <a:lnTo>
                  <a:pt x="191024" y="119085"/>
                </a:lnTo>
                <a:lnTo>
                  <a:pt x="198720" y="116982"/>
                </a:lnTo>
                <a:lnTo>
                  <a:pt x="205239" y="113474"/>
                </a:lnTo>
                <a:lnTo>
                  <a:pt x="210477" y="108559"/>
                </a:lnTo>
                <a:lnTo>
                  <a:pt x="228577" y="108559"/>
                </a:lnTo>
                <a:lnTo>
                  <a:pt x="228565" y="105194"/>
                </a:lnTo>
                <a:lnTo>
                  <a:pt x="175856" y="105194"/>
                </a:lnTo>
                <a:lnTo>
                  <a:pt x="169621" y="100202"/>
                </a:lnTo>
                <a:lnTo>
                  <a:pt x="169621" y="84340"/>
                </a:lnTo>
                <a:lnTo>
                  <a:pt x="175221" y="81114"/>
                </a:lnTo>
                <a:lnTo>
                  <a:pt x="228483" y="81114"/>
                </a:lnTo>
                <a:lnTo>
                  <a:pt x="228422" y="63030"/>
                </a:lnTo>
                <a:lnTo>
                  <a:pt x="226073" y="50424"/>
                </a:lnTo>
                <a:lnTo>
                  <a:pt x="224312" y="47942"/>
                </a:lnTo>
                <a:close/>
              </a:path>
              <a:path w="527685" h="120015">
                <a:moveTo>
                  <a:pt x="228577" y="108559"/>
                </a:moveTo>
                <a:lnTo>
                  <a:pt x="210477" y="108559"/>
                </a:lnTo>
                <a:lnTo>
                  <a:pt x="210477" y="118960"/>
                </a:lnTo>
                <a:lnTo>
                  <a:pt x="228612" y="118960"/>
                </a:lnTo>
                <a:lnTo>
                  <a:pt x="228577" y="108559"/>
                </a:lnTo>
                <a:close/>
              </a:path>
              <a:path w="527685" h="120015">
                <a:moveTo>
                  <a:pt x="228483" y="81114"/>
                </a:moveTo>
                <a:lnTo>
                  <a:pt x="210337" y="81114"/>
                </a:lnTo>
                <a:lnTo>
                  <a:pt x="210337" y="88976"/>
                </a:lnTo>
                <a:lnTo>
                  <a:pt x="207998" y="95442"/>
                </a:lnTo>
                <a:lnTo>
                  <a:pt x="202795" y="100580"/>
                </a:lnTo>
                <a:lnTo>
                  <a:pt x="195308" y="103970"/>
                </a:lnTo>
                <a:lnTo>
                  <a:pt x="186118" y="105194"/>
                </a:lnTo>
                <a:lnTo>
                  <a:pt x="228565" y="105194"/>
                </a:lnTo>
                <a:lnTo>
                  <a:pt x="228483" y="81114"/>
                </a:lnTo>
                <a:close/>
              </a:path>
              <a:path w="527685" h="120015">
                <a:moveTo>
                  <a:pt x="193979" y="33032"/>
                </a:moveTo>
                <a:lnTo>
                  <a:pt x="183085" y="33718"/>
                </a:lnTo>
                <a:lnTo>
                  <a:pt x="174002" y="35755"/>
                </a:lnTo>
                <a:lnTo>
                  <a:pt x="165729" y="39113"/>
                </a:lnTo>
                <a:lnTo>
                  <a:pt x="157264" y="43764"/>
                </a:lnTo>
                <a:lnTo>
                  <a:pt x="164807" y="56616"/>
                </a:lnTo>
                <a:lnTo>
                  <a:pt x="171175" y="52828"/>
                </a:lnTo>
                <a:lnTo>
                  <a:pt x="177512" y="50117"/>
                </a:lnTo>
                <a:lnTo>
                  <a:pt x="183790" y="48487"/>
                </a:lnTo>
                <a:lnTo>
                  <a:pt x="189979" y="47942"/>
                </a:lnTo>
                <a:lnTo>
                  <a:pt x="224312" y="47942"/>
                </a:lnTo>
                <a:lnTo>
                  <a:pt x="219382" y="40992"/>
                </a:lnTo>
                <a:lnTo>
                  <a:pt x="208601" y="35080"/>
                </a:lnTo>
                <a:lnTo>
                  <a:pt x="193979" y="33032"/>
                </a:lnTo>
                <a:close/>
              </a:path>
              <a:path w="527685" h="120015">
                <a:moveTo>
                  <a:pt x="271729" y="33680"/>
                </a:moveTo>
                <a:lnTo>
                  <a:pt x="253276" y="33680"/>
                </a:lnTo>
                <a:lnTo>
                  <a:pt x="253276" y="118960"/>
                </a:lnTo>
                <a:lnTo>
                  <a:pt x="271729" y="118960"/>
                </a:lnTo>
                <a:lnTo>
                  <a:pt x="271729" y="73621"/>
                </a:lnTo>
                <a:lnTo>
                  <a:pt x="274060" y="64391"/>
                </a:lnTo>
                <a:lnTo>
                  <a:pt x="279007" y="57059"/>
                </a:lnTo>
                <a:lnTo>
                  <a:pt x="286357" y="52192"/>
                </a:lnTo>
                <a:lnTo>
                  <a:pt x="295897" y="50355"/>
                </a:lnTo>
                <a:lnTo>
                  <a:pt x="331620" y="50355"/>
                </a:lnTo>
                <a:lnTo>
                  <a:pt x="331427" y="50037"/>
                </a:lnTo>
                <a:lnTo>
                  <a:pt x="271729" y="50037"/>
                </a:lnTo>
                <a:lnTo>
                  <a:pt x="271729" y="33680"/>
                </a:lnTo>
                <a:close/>
              </a:path>
              <a:path w="527685" h="120015">
                <a:moveTo>
                  <a:pt x="331620" y="50355"/>
                </a:moveTo>
                <a:lnTo>
                  <a:pt x="295897" y="50355"/>
                </a:lnTo>
                <a:lnTo>
                  <a:pt x="304519" y="51784"/>
                </a:lnTo>
                <a:lnTo>
                  <a:pt x="310981" y="55887"/>
                </a:lnTo>
                <a:lnTo>
                  <a:pt x="315038" y="62394"/>
                </a:lnTo>
                <a:lnTo>
                  <a:pt x="316445" y="71031"/>
                </a:lnTo>
                <a:lnTo>
                  <a:pt x="316445" y="118960"/>
                </a:lnTo>
                <a:lnTo>
                  <a:pt x="334886" y="118960"/>
                </a:lnTo>
                <a:lnTo>
                  <a:pt x="334886" y="65887"/>
                </a:lnTo>
                <a:lnTo>
                  <a:pt x="332716" y="52165"/>
                </a:lnTo>
                <a:lnTo>
                  <a:pt x="331620" y="50355"/>
                </a:lnTo>
                <a:close/>
              </a:path>
              <a:path w="527685" h="120015">
                <a:moveTo>
                  <a:pt x="303123" y="33032"/>
                </a:moveTo>
                <a:lnTo>
                  <a:pt x="292997" y="34021"/>
                </a:lnTo>
                <a:lnTo>
                  <a:pt x="284306" y="37087"/>
                </a:lnTo>
                <a:lnTo>
                  <a:pt x="277175" y="42376"/>
                </a:lnTo>
                <a:lnTo>
                  <a:pt x="271729" y="50037"/>
                </a:lnTo>
                <a:lnTo>
                  <a:pt x="331427" y="50037"/>
                </a:lnTo>
                <a:lnTo>
                  <a:pt x="326453" y="41825"/>
                </a:lnTo>
                <a:lnTo>
                  <a:pt x="316466" y="35303"/>
                </a:lnTo>
                <a:lnTo>
                  <a:pt x="303123" y="33032"/>
                </a:lnTo>
                <a:close/>
              </a:path>
              <a:path w="527685" h="120015">
                <a:moveTo>
                  <a:pt x="394512" y="33032"/>
                </a:moveTo>
                <a:lnTo>
                  <a:pt x="377117" y="36192"/>
                </a:lnTo>
                <a:lnTo>
                  <a:pt x="363526" y="45078"/>
                </a:lnTo>
                <a:lnTo>
                  <a:pt x="354681" y="58803"/>
                </a:lnTo>
                <a:lnTo>
                  <a:pt x="351523" y="76479"/>
                </a:lnTo>
                <a:lnTo>
                  <a:pt x="354681" y="94049"/>
                </a:lnTo>
                <a:lnTo>
                  <a:pt x="363526" y="107667"/>
                </a:lnTo>
                <a:lnTo>
                  <a:pt x="377117" y="116470"/>
                </a:lnTo>
                <a:lnTo>
                  <a:pt x="394512" y="119595"/>
                </a:lnTo>
                <a:lnTo>
                  <a:pt x="405917" y="118537"/>
                </a:lnTo>
                <a:lnTo>
                  <a:pt x="415807" y="115452"/>
                </a:lnTo>
                <a:lnTo>
                  <a:pt x="424102" y="110476"/>
                </a:lnTo>
                <a:lnTo>
                  <a:pt x="430720" y="103746"/>
                </a:lnTo>
                <a:lnTo>
                  <a:pt x="395325" y="103746"/>
                </a:lnTo>
                <a:lnTo>
                  <a:pt x="385131" y="101761"/>
                </a:lnTo>
                <a:lnTo>
                  <a:pt x="377105" y="96180"/>
                </a:lnTo>
                <a:lnTo>
                  <a:pt x="371849" y="87565"/>
                </a:lnTo>
                <a:lnTo>
                  <a:pt x="369963" y="76479"/>
                </a:lnTo>
                <a:lnTo>
                  <a:pt x="371849" y="65393"/>
                </a:lnTo>
                <a:lnTo>
                  <a:pt x="377105" y="56778"/>
                </a:lnTo>
                <a:lnTo>
                  <a:pt x="385131" y="51197"/>
                </a:lnTo>
                <a:lnTo>
                  <a:pt x="395325" y="49212"/>
                </a:lnTo>
                <a:lnTo>
                  <a:pt x="427878" y="49212"/>
                </a:lnTo>
                <a:lnTo>
                  <a:pt x="429768" y="46989"/>
                </a:lnTo>
                <a:lnTo>
                  <a:pt x="423107" y="41015"/>
                </a:lnTo>
                <a:lnTo>
                  <a:pt x="414964" y="36639"/>
                </a:lnTo>
                <a:lnTo>
                  <a:pt x="405409" y="33949"/>
                </a:lnTo>
                <a:lnTo>
                  <a:pt x="394512" y="33032"/>
                </a:lnTo>
                <a:close/>
              </a:path>
              <a:path w="527685" h="120015">
                <a:moveTo>
                  <a:pt x="420458" y="93471"/>
                </a:moveTo>
                <a:lnTo>
                  <a:pt x="415601" y="97916"/>
                </a:lnTo>
                <a:lnTo>
                  <a:pt x="409744" y="101133"/>
                </a:lnTo>
                <a:lnTo>
                  <a:pt x="402962" y="103087"/>
                </a:lnTo>
                <a:lnTo>
                  <a:pt x="395325" y="103746"/>
                </a:lnTo>
                <a:lnTo>
                  <a:pt x="430720" y="103746"/>
                </a:lnTo>
                <a:lnTo>
                  <a:pt x="420458" y="93471"/>
                </a:lnTo>
                <a:close/>
              </a:path>
              <a:path w="527685" h="120015">
                <a:moveTo>
                  <a:pt x="427878" y="49212"/>
                </a:moveTo>
                <a:lnTo>
                  <a:pt x="395325" y="49212"/>
                </a:lnTo>
                <a:lnTo>
                  <a:pt x="402607" y="49802"/>
                </a:lnTo>
                <a:lnTo>
                  <a:pt x="409105" y="51693"/>
                </a:lnTo>
                <a:lnTo>
                  <a:pt x="414803" y="54754"/>
                </a:lnTo>
                <a:lnTo>
                  <a:pt x="419684" y="58851"/>
                </a:lnTo>
                <a:lnTo>
                  <a:pt x="427878" y="49212"/>
                </a:lnTo>
                <a:close/>
              </a:path>
              <a:path w="527685" h="120015">
                <a:moveTo>
                  <a:pt x="483158" y="33032"/>
                </a:moveTo>
                <a:lnTo>
                  <a:pt x="465033" y="36167"/>
                </a:lnTo>
                <a:lnTo>
                  <a:pt x="450950" y="44986"/>
                </a:lnTo>
                <a:lnTo>
                  <a:pt x="441826" y="58610"/>
                </a:lnTo>
                <a:lnTo>
                  <a:pt x="438581" y="76161"/>
                </a:lnTo>
                <a:lnTo>
                  <a:pt x="441826" y="93835"/>
                </a:lnTo>
                <a:lnTo>
                  <a:pt x="450950" y="107556"/>
                </a:lnTo>
                <a:lnTo>
                  <a:pt x="465033" y="116438"/>
                </a:lnTo>
                <a:lnTo>
                  <a:pt x="483158" y="119595"/>
                </a:lnTo>
                <a:lnTo>
                  <a:pt x="501195" y="116438"/>
                </a:lnTo>
                <a:lnTo>
                  <a:pt x="515219" y="107556"/>
                </a:lnTo>
                <a:lnTo>
                  <a:pt x="517441" y="104203"/>
                </a:lnTo>
                <a:lnTo>
                  <a:pt x="483158" y="104203"/>
                </a:lnTo>
                <a:lnTo>
                  <a:pt x="472592" y="102191"/>
                </a:lnTo>
                <a:lnTo>
                  <a:pt x="464327" y="96527"/>
                </a:lnTo>
                <a:lnTo>
                  <a:pt x="458945" y="87771"/>
                </a:lnTo>
                <a:lnTo>
                  <a:pt x="457022" y="76479"/>
                </a:lnTo>
                <a:lnTo>
                  <a:pt x="458945" y="65248"/>
                </a:lnTo>
                <a:lnTo>
                  <a:pt x="464327" y="56489"/>
                </a:lnTo>
                <a:lnTo>
                  <a:pt x="472592" y="50797"/>
                </a:lnTo>
                <a:lnTo>
                  <a:pt x="483158" y="48767"/>
                </a:lnTo>
                <a:lnTo>
                  <a:pt x="517742" y="48767"/>
                </a:lnTo>
                <a:lnTo>
                  <a:pt x="515219" y="44986"/>
                </a:lnTo>
                <a:lnTo>
                  <a:pt x="501195" y="36167"/>
                </a:lnTo>
                <a:lnTo>
                  <a:pt x="483158" y="33032"/>
                </a:lnTo>
                <a:close/>
              </a:path>
              <a:path w="527685" h="120015">
                <a:moveTo>
                  <a:pt x="517742" y="48767"/>
                </a:moveTo>
                <a:lnTo>
                  <a:pt x="483158" y="48767"/>
                </a:lnTo>
                <a:lnTo>
                  <a:pt x="493637" y="50797"/>
                </a:lnTo>
                <a:lnTo>
                  <a:pt x="501856" y="56489"/>
                </a:lnTo>
                <a:lnTo>
                  <a:pt x="507222" y="65248"/>
                </a:lnTo>
                <a:lnTo>
                  <a:pt x="509143" y="76479"/>
                </a:lnTo>
                <a:lnTo>
                  <a:pt x="507222" y="87771"/>
                </a:lnTo>
                <a:lnTo>
                  <a:pt x="501856" y="96527"/>
                </a:lnTo>
                <a:lnTo>
                  <a:pt x="493637" y="102191"/>
                </a:lnTo>
                <a:lnTo>
                  <a:pt x="483158" y="104203"/>
                </a:lnTo>
                <a:lnTo>
                  <a:pt x="517441" y="104203"/>
                </a:lnTo>
                <a:lnTo>
                  <a:pt x="524310" y="93835"/>
                </a:lnTo>
                <a:lnTo>
                  <a:pt x="527545" y="76161"/>
                </a:lnTo>
                <a:lnTo>
                  <a:pt x="524310" y="58610"/>
                </a:lnTo>
                <a:lnTo>
                  <a:pt x="517742" y="48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10156" y="7427366"/>
            <a:ext cx="421640" cy="113664"/>
          </a:xfrm>
          <a:custGeom>
            <a:avLst/>
            <a:gdLst/>
            <a:ahLst/>
            <a:cxnLst/>
            <a:rect l="l" t="t" r="r" b="b"/>
            <a:pathLst>
              <a:path w="421639" h="113665">
                <a:moveTo>
                  <a:pt x="45796" y="0"/>
                </a:moveTo>
                <a:lnTo>
                  <a:pt x="37515" y="0"/>
                </a:lnTo>
                <a:lnTo>
                  <a:pt x="0" y="113245"/>
                </a:lnTo>
                <a:lnTo>
                  <a:pt x="8178" y="113245"/>
                </a:lnTo>
                <a:lnTo>
                  <a:pt x="45796" y="0"/>
                </a:lnTo>
                <a:close/>
              </a:path>
              <a:path w="421639" h="113665">
                <a:moveTo>
                  <a:pt x="86563" y="14452"/>
                </a:moveTo>
                <a:lnTo>
                  <a:pt x="76200" y="14452"/>
                </a:lnTo>
                <a:lnTo>
                  <a:pt x="104343" y="98590"/>
                </a:lnTo>
                <a:lnTo>
                  <a:pt x="114198" y="98590"/>
                </a:lnTo>
                <a:lnTo>
                  <a:pt x="117689" y="87756"/>
                </a:lnTo>
                <a:lnTo>
                  <a:pt x="109626" y="87756"/>
                </a:lnTo>
                <a:lnTo>
                  <a:pt x="86563" y="14452"/>
                </a:lnTo>
                <a:close/>
              </a:path>
              <a:path w="421639" h="113665">
                <a:moveTo>
                  <a:pt x="146125" y="27305"/>
                </a:moveTo>
                <a:lnTo>
                  <a:pt x="137172" y="27305"/>
                </a:lnTo>
                <a:lnTo>
                  <a:pt x="159893" y="98590"/>
                </a:lnTo>
                <a:lnTo>
                  <a:pt x="169748" y="98590"/>
                </a:lnTo>
                <a:lnTo>
                  <a:pt x="173386" y="87756"/>
                </a:lnTo>
                <a:lnTo>
                  <a:pt x="165176" y="87756"/>
                </a:lnTo>
                <a:lnTo>
                  <a:pt x="146125" y="27305"/>
                </a:lnTo>
                <a:close/>
              </a:path>
              <a:path w="421639" h="113665">
                <a:moveTo>
                  <a:pt x="142074" y="14452"/>
                </a:moveTo>
                <a:lnTo>
                  <a:pt x="132461" y="14452"/>
                </a:lnTo>
                <a:lnTo>
                  <a:pt x="109626" y="87756"/>
                </a:lnTo>
                <a:lnTo>
                  <a:pt x="117689" y="87756"/>
                </a:lnTo>
                <a:lnTo>
                  <a:pt x="137172" y="27305"/>
                </a:lnTo>
                <a:lnTo>
                  <a:pt x="146125" y="27305"/>
                </a:lnTo>
                <a:lnTo>
                  <a:pt x="142074" y="14452"/>
                </a:lnTo>
                <a:close/>
              </a:path>
              <a:path w="421639" h="113665">
                <a:moveTo>
                  <a:pt x="198005" y="14452"/>
                </a:moveTo>
                <a:lnTo>
                  <a:pt x="188010" y="14452"/>
                </a:lnTo>
                <a:lnTo>
                  <a:pt x="165176" y="87756"/>
                </a:lnTo>
                <a:lnTo>
                  <a:pt x="173386" y="87756"/>
                </a:lnTo>
                <a:lnTo>
                  <a:pt x="198005" y="14452"/>
                </a:lnTo>
                <a:close/>
              </a:path>
              <a:path w="421639" h="113665">
                <a:moveTo>
                  <a:pt x="219163" y="9372"/>
                </a:moveTo>
                <a:lnTo>
                  <a:pt x="209791" y="9372"/>
                </a:lnTo>
                <a:lnTo>
                  <a:pt x="209791" y="98590"/>
                </a:lnTo>
                <a:lnTo>
                  <a:pt x="219163" y="98590"/>
                </a:lnTo>
                <a:lnTo>
                  <a:pt x="219163" y="67576"/>
                </a:lnTo>
                <a:lnTo>
                  <a:pt x="220614" y="58076"/>
                </a:lnTo>
                <a:lnTo>
                  <a:pt x="224815" y="50650"/>
                </a:lnTo>
                <a:lnTo>
                  <a:pt x="226331" y="49555"/>
                </a:lnTo>
                <a:lnTo>
                  <a:pt x="219163" y="49555"/>
                </a:lnTo>
                <a:lnTo>
                  <a:pt x="219163" y="9372"/>
                </a:lnTo>
                <a:close/>
              </a:path>
              <a:path w="421639" h="113665">
                <a:moveTo>
                  <a:pt x="263005" y="43992"/>
                </a:moveTo>
                <a:lnTo>
                  <a:pt x="240563" y="43992"/>
                </a:lnTo>
                <a:lnTo>
                  <a:pt x="248080" y="45225"/>
                </a:lnTo>
                <a:lnTo>
                  <a:pt x="253720" y="48785"/>
                </a:lnTo>
                <a:lnTo>
                  <a:pt x="257265" y="54467"/>
                </a:lnTo>
                <a:lnTo>
                  <a:pt x="258495" y="62064"/>
                </a:lnTo>
                <a:lnTo>
                  <a:pt x="258495" y="98590"/>
                </a:lnTo>
                <a:lnTo>
                  <a:pt x="267855" y="98590"/>
                </a:lnTo>
                <a:lnTo>
                  <a:pt x="267855" y="59639"/>
                </a:lnTo>
                <a:lnTo>
                  <a:pt x="266229" y="49290"/>
                </a:lnTo>
                <a:lnTo>
                  <a:pt x="263005" y="43992"/>
                </a:lnTo>
                <a:close/>
              </a:path>
              <a:path w="421639" h="113665">
                <a:moveTo>
                  <a:pt x="243801" y="35001"/>
                </a:moveTo>
                <a:lnTo>
                  <a:pt x="235642" y="35928"/>
                </a:lnTo>
                <a:lnTo>
                  <a:pt x="228734" y="38611"/>
                </a:lnTo>
                <a:lnTo>
                  <a:pt x="223201" y="43127"/>
                </a:lnTo>
                <a:lnTo>
                  <a:pt x="219163" y="49555"/>
                </a:lnTo>
                <a:lnTo>
                  <a:pt x="226331" y="49555"/>
                </a:lnTo>
                <a:lnTo>
                  <a:pt x="231540" y="45791"/>
                </a:lnTo>
                <a:lnTo>
                  <a:pt x="240563" y="43992"/>
                </a:lnTo>
                <a:lnTo>
                  <a:pt x="263005" y="43992"/>
                </a:lnTo>
                <a:lnTo>
                  <a:pt x="261515" y="41543"/>
                </a:lnTo>
                <a:lnTo>
                  <a:pt x="253957" y="36684"/>
                </a:lnTo>
                <a:lnTo>
                  <a:pt x="243801" y="35001"/>
                </a:lnTo>
                <a:close/>
              </a:path>
              <a:path w="421639" h="113665">
                <a:moveTo>
                  <a:pt x="296824" y="10833"/>
                </a:moveTo>
                <a:lnTo>
                  <a:pt x="289839" y="10833"/>
                </a:lnTo>
                <a:lnTo>
                  <a:pt x="287185" y="13462"/>
                </a:lnTo>
                <a:lnTo>
                  <a:pt x="287185" y="20828"/>
                </a:lnTo>
                <a:lnTo>
                  <a:pt x="289839" y="23583"/>
                </a:lnTo>
                <a:lnTo>
                  <a:pt x="296824" y="23583"/>
                </a:lnTo>
                <a:lnTo>
                  <a:pt x="299453" y="20828"/>
                </a:lnTo>
                <a:lnTo>
                  <a:pt x="299453" y="13462"/>
                </a:lnTo>
                <a:lnTo>
                  <a:pt x="296824" y="10833"/>
                </a:lnTo>
                <a:close/>
              </a:path>
              <a:path w="421639" h="113665">
                <a:moveTo>
                  <a:pt x="298018" y="35344"/>
                </a:moveTo>
                <a:lnTo>
                  <a:pt x="288747" y="35344"/>
                </a:lnTo>
                <a:lnTo>
                  <a:pt x="288747" y="98590"/>
                </a:lnTo>
                <a:lnTo>
                  <a:pt x="298018" y="98590"/>
                </a:lnTo>
                <a:lnTo>
                  <a:pt x="298018" y="35344"/>
                </a:lnTo>
                <a:close/>
              </a:path>
              <a:path w="421639" h="113665">
                <a:moveTo>
                  <a:pt x="332409" y="44615"/>
                </a:moveTo>
                <a:lnTo>
                  <a:pt x="323138" y="44615"/>
                </a:lnTo>
                <a:lnTo>
                  <a:pt x="323138" y="93548"/>
                </a:lnTo>
                <a:lnTo>
                  <a:pt x="329996" y="99072"/>
                </a:lnTo>
                <a:lnTo>
                  <a:pt x="339255" y="98971"/>
                </a:lnTo>
                <a:lnTo>
                  <a:pt x="344309" y="98971"/>
                </a:lnTo>
                <a:lnTo>
                  <a:pt x="349110" y="97269"/>
                </a:lnTo>
                <a:lnTo>
                  <a:pt x="353568" y="94272"/>
                </a:lnTo>
                <a:lnTo>
                  <a:pt x="352112" y="90309"/>
                </a:lnTo>
                <a:lnTo>
                  <a:pt x="335406" y="90309"/>
                </a:lnTo>
                <a:lnTo>
                  <a:pt x="332409" y="87172"/>
                </a:lnTo>
                <a:lnTo>
                  <a:pt x="332409" y="44615"/>
                </a:lnTo>
                <a:close/>
              </a:path>
              <a:path w="421639" h="113665">
                <a:moveTo>
                  <a:pt x="350913" y="87045"/>
                </a:moveTo>
                <a:lnTo>
                  <a:pt x="347433" y="89090"/>
                </a:lnTo>
                <a:lnTo>
                  <a:pt x="344068" y="90182"/>
                </a:lnTo>
                <a:lnTo>
                  <a:pt x="340829" y="90309"/>
                </a:lnTo>
                <a:lnTo>
                  <a:pt x="352112" y="90309"/>
                </a:lnTo>
                <a:lnTo>
                  <a:pt x="350913" y="87045"/>
                </a:lnTo>
                <a:close/>
              </a:path>
              <a:path w="421639" h="113665">
                <a:moveTo>
                  <a:pt x="352488" y="37287"/>
                </a:moveTo>
                <a:lnTo>
                  <a:pt x="314007" y="37287"/>
                </a:lnTo>
                <a:lnTo>
                  <a:pt x="314007" y="44615"/>
                </a:lnTo>
                <a:lnTo>
                  <a:pt x="352488" y="44615"/>
                </a:lnTo>
                <a:lnTo>
                  <a:pt x="352488" y="37287"/>
                </a:lnTo>
                <a:close/>
              </a:path>
              <a:path w="421639" h="113665">
                <a:moveTo>
                  <a:pt x="332409" y="20688"/>
                </a:moveTo>
                <a:lnTo>
                  <a:pt x="323138" y="20688"/>
                </a:lnTo>
                <a:lnTo>
                  <a:pt x="323138" y="37287"/>
                </a:lnTo>
                <a:lnTo>
                  <a:pt x="332409" y="37287"/>
                </a:lnTo>
                <a:lnTo>
                  <a:pt x="332409" y="20688"/>
                </a:lnTo>
                <a:close/>
              </a:path>
              <a:path w="421639" h="113665">
                <a:moveTo>
                  <a:pt x="391807" y="35001"/>
                </a:moveTo>
                <a:lnTo>
                  <a:pt x="379138" y="37383"/>
                </a:lnTo>
                <a:lnTo>
                  <a:pt x="369209" y="43940"/>
                </a:lnTo>
                <a:lnTo>
                  <a:pt x="362730" y="54019"/>
                </a:lnTo>
                <a:lnTo>
                  <a:pt x="360413" y="66967"/>
                </a:lnTo>
                <a:lnTo>
                  <a:pt x="362718" y="79934"/>
                </a:lnTo>
                <a:lnTo>
                  <a:pt x="369184" y="90050"/>
                </a:lnTo>
                <a:lnTo>
                  <a:pt x="379138" y="96626"/>
                </a:lnTo>
                <a:lnTo>
                  <a:pt x="391909" y="98971"/>
                </a:lnTo>
                <a:lnTo>
                  <a:pt x="399517" y="98266"/>
                </a:lnTo>
                <a:lnTo>
                  <a:pt x="406377" y="96219"/>
                </a:lnTo>
                <a:lnTo>
                  <a:pt x="412376" y="92932"/>
                </a:lnTo>
                <a:lnTo>
                  <a:pt x="414415" y="91135"/>
                </a:lnTo>
                <a:lnTo>
                  <a:pt x="392658" y="91135"/>
                </a:lnTo>
                <a:lnTo>
                  <a:pt x="384055" y="89661"/>
                </a:lnTo>
                <a:lnTo>
                  <a:pt x="377109" y="85482"/>
                </a:lnTo>
                <a:lnTo>
                  <a:pt x="372193" y="78956"/>
                </a:lnTo>
                <a:lnTo>
                  <a:pt x="369684" y="70446"/>
                </a:lnTo>
                <a:lnTo>
                  <a:pt x="421386" y="70446"/>
                </a:lnTo>
                <a:lnTo>
                  <a:pt x="420699" y="63017"/>
                </a:lnTo>
                <a:lnTo>
                  <a:pt x="369684" y="63017"/>
                </a:lnTo>
                <a:lnTo>
                  <a:pt x="371998" y="54684"/>
                </a:lnTo>
                <a:lnTo>
                  <a:pt x="376697" y="48313"/>
                </a:lnTo>
                <a:lnTo>
                  <a:pt x="383421" y="44243"/>
                </a:lnTo>
                <a:lnTo>
                  <a:pt x="391807" y="42811"/>
                </a:lnTo>
                <a:lnTo>
                  <a:pt x="412127" y="42811"/>
                </a:lnTo>
                <a:lnTo>
                  <a:pt x="405189" y="37533"/>
                </a:lnTo>
                <a:lnTo>
                  <a:pt x="391807" y="35001"/>
                </a:lnTo>
                <a:close/>
              </a:path>
              <a:path w="421639" h="113665">
                <a:moveTo>
                  <a:pt x="412254" y="83083"/>
                </a:moveTo>
                <a:lnTo>
                  <a:pt x="407314" y="88265"/>
                </a:lnTo>
                <a:lnTo>
                  <a:pt x="400456" y="91135"/>
                </a:lnTo>
                <a:lnTo>
                  <a:pt x="414415" y="91135"/>
                </a:lnTo>
                <a:lnTo>
                  <a:pt x="417398" y="88506"/>
                </a:lnTo>
                <a:lnTo>
                  <a:pt x="412254" y="83083"/>
                </a:lnTo>
                <a:close/>
              </a:path>
              <a:path w="421639" h="113665">
                <a:moveTo>
                  <a:pt x="412127" y="42811"/>
                </a:moveTo>
                <a:lnTo>
                  <a:pt x="391807" y="42811"/>
                </a:lnTo>
                <a:lnTo>
                  <a:pt x="400246" y="44243"/>
                </a:lnTo>
                <a:lnTo>
                  <a:pt x="406796" y="48313"/>
                </a:lnTo>
                <a:lnTo>
                  <a:pt x="411142" y="54684"/>
                </a:lnTo>
                <a:lnTo>
                  <a:pt x="412965" y="63017"/>
                </a:lnTo>
                <a:lnTo>
                  <a:pt x="420699" y="63017"/>
                </a:lnTo>
                <a:lnTo>
                  <a:pt x="420041" y="55891"/>
                </a:lnTo>
                <a:lnTo>
                  <a:pt x="414621" y="44708"/>
                </a:lnTo>
                <a:lnTo>
                  <a:pt x="412127" y="42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30248" y="7707566"/>
            <a:ext cx="652145" cy="120014"/>
          </a:xfrm>
          <a:custGeom>
            <a:avLst/>
            <a:gdLst/>
            <a:ahLst/>
            <a:cxnLst/>
            <a:rect l="l" t="t" r="r" b="b"/>
            <a:pathLst>
              <a:path w="652144" h="120015">
                <a:moveTo>
                  <a:pt x="44716" y="6769"/>
                </a:moveTo>
                <a:lnTo>
                  <a:pt x="0" y="6769"/>
                </a:lnTo>
                <a:lnTo>
                  <a:pt x="0" y="118960"/>
                </a:lnTo>
                <a:lnTo>
                  <a:pt x="18897" y="118960"/>
                </a:lnTo>
                <a:lnTo>
                  <a:pt x="18897" y="85153"/>
                </a:lnTo>
                <a:lnTo>
                  <a:pt x="44716" y="85153"/>
                </a:lnTo>
                <a:lnTo>
                  <a:pt x="63557" y="82450"/>
                </a:lnTo>
                <a:lnTo>
                  <a:pt x="77492" y="74604"/>
                </a:lnTo>
                <a:lnTo>
                  <a:pt x="81915" y="68160"/>
                </a:lnTo>
                <a:lnTo>
                  <a:pt x="18897" y="68160"/>
                </a:lnTo>
                <a:lnTo>
                  <a:pt x="18897" y="23723"/>
                </a:lnTo>
                <a:lnTo>
                  <a:pt x="82490" y="23723"/>
                </a:lnTo>
                <a:lnTo>
                  <a:pt x="77492" y="16771"/>
                </a:lnTo>
                <a:lnTo>
                  <a:pt x="63557" y="9323"/>
                </a:lnTo>
                <a:lnTo>
                  <a:pt x="44716" y="6769"/>
                </a:lnTo>
                <a:close/>
              </a:path>
              <a:path w="652144" h="120015">
                <a:moveTo>
                  <a:pt x="82490" y="23723"/>
                </a:moveTo>
                <a:lnTo>
                  <a:pt x="43891" y="23723"/>
                </a:lnTo>
                <a:lnTo>
                  <a:pt x="55431" y="25060"/>
                </a:lnTo>
                <a:lnTo>
                  <a:pt x="63931" y="29106"/>
                </a:lnTo>
                <a:lnTo>
                  <a:pt x="69183" y="35912"/>
                </a:lnTo>
                <a:lnTo>
                  <a:pt x="70980" y="45529"/>
                </a:lnTo>
                <a:lnTo>
                  <a:pt x="69183" y="55489"/>
                </a:lnTo>
                <a:lnTo>
                  <a:pt x="63931" y="62555"/>
                </a:lnTo>
                <a:lnTo>
                  <a:pt x="55431" y="66766"/>
                </a:lnTo>
                <a:lnTo>
                  <a:pt x="43891" y="68160"/>
                </a:lnTo>
                <a:lnTo>
                  <a:pt x="81915" y="68160"/>
                </a:lnTo>
                <a:lnTo>
                  <a:pt x="86136" y="62013"/>
                </a:lnTo>
                <a:lnTo>
                  <a:pt x="89103" y="45072"/>
                </a:lnTo>
                <a:lnTo>
                  <a:pt x="86136" y="28795"/>
                </a:lnTo>
                <a:lnTo>
                  <a:pt x="82490" y="23723"/>
                </a:lnTo>
                <a:close/>
              </a:path>
              <a:path w="652144" h="120015">
                <a:moveTo>
                  <a:pt x="141820" y="33032"/>
                </a:moveTo>
                <a:lnTo>
                  <a:pt x="124403" y="36272"/>
                </a:lnTo>
                <a:lnTo>
                  <a:pt x="110764" y="45150"/>
                </a:lnTo>
                <a:lnTo>
                  <a:pt x="101871" y="58830"/>
                </a:lnTo>
                <a:lnTo>
                  <a:pt x="98691" y="76479"/>
                </a:lnTo>
                <a:lnTo>
                  <a:pt x="101807" y="94044"/>
                </a:lnTo>
                <a:lnTo>
                  <a:pt x="110636" y="107662"/>
                </a:lnTo>
                <a:lnTo>
                  <a:pt x="124398" y="116468"/>
                </a:lnTo>
                <a:lnTo>
                  <a:pt x="142316" y="119595"/>
                </a:lnTo>
                <a:lnTo>
                  <a:pt x="152888" y="118629"/>
                </a:lnTo>
                <a:lnTo>
                  <a:pt x="162369" y="115819"/>
                </a:lnTo>
                <a:lnTo>
                  <a:pt x="170641" y="111296"/>
                </a:lnTo>
                <a:lnTo>
                  <a:pt x="177584" y="105194"/>
                </a:lnTo>
                <a:lnTo>
                  <a:pt x="177108" y="104686"/>
                </a:lnTo>
                <a:lnTo>
                  <a:pt x="143776" y="104686"/>
                </a:lnTo>
                <a:lnTo>
                  <a:pt x="134351" y="103204"/>
                </a:lnTo>
                <a:lnTo>
                  <a:pt x="126563" y="98959"/>
                </a:lnTo>
                <a:lnTo>
                  <a:pt x="120768" y="92250"/>
                </a:lnTo>
                <a:lnTo>
                  <a:pt x="117322" y="83375"/>
                </a:lnTo>
                <a:lnTo>
                  <a:pt x="181762" y="83375"/>
                </a:lnTo>
                <a:lnTo>
                  <a:pt x="181059" y="69888"/>
                </a:lnTo>
                <a:lnTo>
                  <a:pt x="117005" y="69888"/>
                </a:lnTo>
                <a:lnTo>
                  <a:pt x="119828" y="60704"/>
                </a:lnTo>
                <a:lnTo>
                  <a:pt x="125177" y="53749"/>
                </a:lnTo>
                <a:lnTo>
                  <a:pt x="132689" y="49342"/>
                </a:lnTo>
                <a:lnTo>
                  <a:pt x="141998" y="47802"/>
                </a:lnTo>
                <a:lnTo>
                  <a:pt x="174361" y="47802"/>
                </a:lnTo>
                <a:lnTo>
                  <a:pt x="173869" y="46655"/>
                </a:lnTo>
                <a:lnTo>
                  <a:pt x="161024" y="36567"/>
                </a:lnTo>
                <a:lnTo>
                  <a:pt x="141820" y="33032"/>
                </a:lnTo>
                <a:close/>
              </a:path>
              <a:path w="652144" h="120015">
                <a:moveTo>
                  <a:pt x="167805" y="94742"/>
                </a:moveTo>
                <a:lnTo>
                  <a:pt x="162712" y="99001"/>
                </a:lnTo>
                <a:lnTo>
                  <a:pt x="156919" y="102119"/>
                </a:lnTo>
                <a:lnTo>
                  <a:pt x="150561" y="104034"/>
                </a:lnTo>
                <a:lnTo>
                  <a:pt x="143776" y="104686"/>
                </a:lnTo>
                <a:lnTo>
                  <a:pt x="177108" y="104686"/>
                </a:lnTo>
                <a:lnTo>
                  <a:pt x="167805" y="94742"/>
                </a:lnTo>
                <a:close/>
              </a:path>
              <a:path w="652144" h="120015">
                <a:moveTo>
                  <a:pt x="174361" y="47802"/>
                </a:moveTo>
                <a:lnTo>
                  <a:pt x="141998" y="47802"/>
                </a:lnTo>
                <a:lnTo>
                  <a:pt x="151499" y="49317"/>
                </a:lnTo>
                <a:lnTo>
                  <a:pt x="158851" y="53682"/>
                </a:lnTo>
                <a:lnTo>
                  <a:pt x="163708" y="60629"/>
                </a:lnTo>
                <a:lnTo>
                  <a:pt x="165722" y="69888"/>
                </a:lnTo>
                <a:lnTo>
                  <a:pt x="181059" y="69888"/>
                </a:lnTo>
                <a:lnTo>
                  <a:pt x="180675" y="62516"/>
                </a:lnTo>
                <a:lnTo>
                  <a:pt x="174361" y="47802"/>
                </a:lnTo>
                <a:close/>
              </a:path>
              <a:path w="652144" h="120015">
                <a:moveTo>
                  <a:pt x="222605" y="50673"/>
                </a:moveTo>
                <a:lnTo>
                  <a:pt x="204343" y="50673"/>
                </a:lnTo>
                <a:lnTo>
                  <a:pt x="204343" y="94932"/>
                </a:lnTo>
                <a:lnTo>
                  <a:pt x="206270" y="106172"/>
                </a:lnTo>
                <a:lnTo>
                  <a:pt x="211474" y="113898"/>
                </a:lnTo>
                <a:lnTo>
                  <a:pt x="219087" y="118355"/>
                </a:lnTo>
                <a:lnTo>
                  <a:pt x="228244" y="119786"/>
                </a:lnTo>
                <a:lnTo>
                  <a:pt x="235419" y="119786"/>
                </a:lnTo>
                <a:lnTo>
                  <a:pt x="242506" y="117513"/>
                </a:lnTo>
                <a:lnTo>
                  <a:pt x="249237" y="113512"/>
                </a:lnTo>
                <a:lnTo>
                  <a:pt x="245772" y="103098"/>
                </a:lnTo>
                <a:lnTo>
                  <a:pt x="225971" y="103098"/>
                </a:lnTo>
                <a:lnTo>
                  <a:pt x="222605" y="100380"/>
                </a:lnTo>
                <a:lnTo>
                  <a:pt x="222605" y="50673"/>
                </a:lnTo>
                <a:close/>
              </a:path>
              <a:path w="652144" h="120015">
                <a:moveTo>
                  <a:pt x="244551" y="99428"/>
                </a:moveTo>
                <a:lnTo>
                  <a:pt x="239598" y="101828"/>
                </a:lnTo>
                <a:lnTo>
                  <a:pt x="235610" y="103098"/>
                </a:lnTo>
                <a:lnTo>
                  <a:pt x="245772" y="103098"/>
                </a:lnTo>
                <a:lnTo>
                  <a:pt x="244551" y="99428"/>
                </a:lnTo>
                <a:close/>
              </a:path>
              <a:path w="652144" h="120015">
                <a:moveTo>
                  <a:pt x="247777" y="36893"/>
                </a:moveTo>
                <a:lnTo>
                  <a:pt x="192303" y="36893"/>
                </a:lnTo>
                <a:lnTo>
                  <a:pt x="192303" y="50673"/>
                </a:lnTo>
                <a:lnTo>
                  <a:pt x="247777" y="50673"/>
                </a:lnTo>
                <a:lnTo>
                  <a:pt x="247777" y="36893"/>
                </a:lnTo>
                <a:close/>
              </a:path>
              <a:path w="652144" h="120015">
                <a:moveTo>
                  <a:pt x="222605" y="13500"/>
                </a:moveTo>
                <a:lnTo>
                  <a:pt x="204343" y="13500"/>
                </a:lnTo>
                <a:lnTo>
                  <a:pt x="204343" y="36893"/>
                </a:lnTo>
                <a:lnTo>
                  <a:pt x="222605" y="36893"/>
                </a:lnTo>
                <a:lnTo>
                  <a:pt x="222605" y="13500"/>
                </a:lnTo>
                <a:close/>
              </a:path>
              <a:path w="652144" h="120015">
                <a:moveTo>
                  <a:pt x="284683" y="33667"/>
                </a:moveTo>
                <a:lnTo>
                  <a:pt x="266230" y="33667"/>
                </a:lnTo>
                <a:lnTo>
                  <a:pt x="266230" y="118960"/>
                </a:lnTo>
                <a:lnTo>
                  <a:pt x="284683" y="118960"/>
                </a:lnTo>
                <a:lnTo>
                  <a:pt x="284683" y="74383"/>
                </a:lnTo>
                <a:lnTo>
                  <a:pt x="287469" y="64392"/>
                </a:lnTo>
                <a:lnTo>
                  <a:pt x="293512" y="56699"/>
                </a:lnTo>
                <a:lnTo>
                  <a:pt x="302513" y="51920"/>
                </a:lnTo>
                <a:lnTo>
                  <a:pt x="314172" y="50673"/>
                </a:lnTo>
                <a:lnTo>
                  <a:pt x="284683" y="50673"/>
                </a:lnTo>
                <a:lnTo>
                  <a:pt x="284683" y="33667"/>
                </a:lnTo>
                <a:close/>
              </a:path>
              <a:path w="652144" h="120015">
                <a:moveTo>
                  <a:pt x="314172" y="33032"/>
                </a:moveTo>
                <a:lnTo>
                  <a:pt x="304680" y="34165"/>
                </a:lnTo>
                <a:lnTo>
                  <a:pt x="296527" y="37523"/>
                </a:lnTo>
                <a:lnTo>
                  <a:pt x="289824" y="43046"/>
                </a:lnTo>
                <a:lnTo>
                  <a:pt x="284683" y="50673"/>
                </a:lnTo>
                <a:lnTo>
                  <a:pt x="314172" y="50673"/>
                </a:lnTo>
                <a:lnTo>
                  <a:pt x="314172" y="33032"/>
                </a:lnTo>
                <a:close/>
              </a:path>
              <a:path w="652144" h="120015">
                <a:moveTo>
                  <a:pt x="365925" y="33032"/>
                </a:moveTo>
                <a:lnTo>
                  <a:pt x="347804" y="36167"/>
                </a:lnTo>
                <a:lnTo>
                  <a:pt x="333721" y="44986"/>
                </a:lnTo>
                <a:lnTo>
                  <a:pt x="324594" y="58610"/>
                </a:lnTo>
                <a:lnTo>
                  <a:pt x="321348" y="76161"/>
                </a:lnTo>
                <a:lnTo>
                  <a:pt x="324594" y="93835"/>
                </a:lnTo>
                <a:lnTo>
                  <a:pt x="333721" y="107556"/>
                </a:lnTo>
                <a:lnTo>
                  <a:pt x="347804" y="116438"/>
                </a:lnTo>
                <a:lnTo>
                  <a:pt x="365925" y="119595"/>
                </a:lnTo>
                <a:lnTo>
                  <a:pt x="383963" y="116438"/>
                </a:lnTo>
                <a:lnTo>
                  <a:pt x="397992" y="107556"/>
                </a:lnTo>
                <a:lnTo>
                  <a:pt x="400223" y="104190"/>
                </a:lnTo>
                <a:lnTo>
                  <a:pt x="365925" y="104190"/>
                </a:lnTo>
                <a:lnTo>
                  <a:pt x="355365" y="102180"/>
                </a:lnTo>
                <a:lnTo>
                  <a:pt x="347105" y="96521"/>
                </a:lnTo>
                <a:lnTo>
                  <a:pt x="341723" y="87769"/>
                </a:lnTo>
                <a:lnTo>
                  <a:pt x="339801" y="76479"/>
                </a:lnTo>
                <a:lnTo>
                  <a:pt x="341723" y="65246"/>
                </a:lnTo>
                <a:lnTo>
                  <a:pt x="347105" y="56483"/>
                </a:lnTo>
                <a:lnTo>
                  <a:pt x="355365" y="50786"/>
                </a:lnTo>
                <a:lnTo>
                  <a:pt x="365925" y="48755"/>
                </a:lnTo>
                <a:lnTo>
                  <a:pt x="400508" y="48755"/>
                </a:lnTo>
                <a:lnTo>
                  <a:pt x="397992" y="44986"/>
                </a:lnTo>
                <a:lnTo>
                  <a:pt x="383963" y="36167"/>
                </a:lnTo>
                <a:lnTo>
                  <a:pt x="365925" y="33032"/>
                </a:lnTo>
                <a:close/>
              </a:path>
              <a:path w="652144" h="120015">
                <a:moveTo>
                  <a:pt x="400508" y="48755"/>
                </a:moveTo>
                <a:lnTo>
                  <a:pt x="365925" y="48755"/>
                </a:lnTo>
                <a:lnTo>
                  <a:pt x="376411" y="50786"/>
                </a:lnTo>
                <a:lnTo>
                  <a:pt x="384633" y="56483"/>
                </a:lnTo>
                <a:lnTo>
                  <a:pt x="390001" y="65246"/>
                </a:lnTo>
                <a:lnTo>
                  <a:pt x="391922" y="76479"/>
                </a:lnTo>
                <a:lnTo>
                  <a:pt x="390001" y="87769"/>
                </a:lnTo>
                <a:lnTo>
                  <a:pt x="384633" y="96521"/>
                </a:lnTo>
                <a:lnTo>
                  <a:pt x="376411" y="102180"/>
                </a:lnTo>
                <a:lnTo>
                  <a:pt x="365925" y="104190"/>
                </a:lnTo>
                <a:lnTo>
                  <a:pt x="400223" y="104190"/>
                </a:lnTo>
                <a:lnTo>
                  <a:pt x="407087" y="93835"/>
                </a:lnTo>
                <a:lnTo>
                  <a:pt x="410324" y="76161"/>
                </a:lnTo>
                <a:lnTo>
                  <a:pt x="407087" y="58610"/>
                </a:lnTo>
                <a:lnTo>
                  <a:pt x="400508" y="48755"/>
                </a:lnTo>
                <a:close/>
              </a:path>
              <a:path w="652144" h="120015">
                <a:moveTo>
                  <a:pt x="448805" y="0"/>
                </a:moveTo>
                <a:lnTo>
                  <a:pt x="430402" y="0"/>
                </a:lnTo>
                <a:lnTo>
                  <a:pt x="430402" y="118960"/>
                </a:lnTo>
                <a:lnTo>
                  <a:pt x="448805" y="118960"/>
                </a:lnTo>
                <a:lnTo>
                  <a:pt x="448805" y="0"/>
                </a:lnTo>
                <a:close/>
              </a:path>
              <a:path w="652144" h="120015">
                <a:moveTo>
                  <a:pt x="511975" y="33032"/>
                </a:moveTo>
                <a:lnTo>
                  <a:pt x="494558" y="36272"/>
                </a:lnTo>
                <a:lnTo>
                  <a:pt x="480918" y="45150"/>
                </a:lnTo>
                <a:lnTo>
                  <a:pt x="472025" y="58830"/>
                </a:lnTo>
                <a:lnTo>
                  <a:pt x="468845" y="76479"/>
                </a:lnTo>
                <a:lnTo>
                  <a:pt x="471961" y="94044"/>
                </a:lnTo>
                <a:lnTo>
                  <a:pt x="480790" y="107662"/>
                </a:lnTo>
                <a:lnTo>
                  <a:pt x="494552" y="116468"/>
                </a:lnTo>
                <a:lnTo>
                  <a:pt x="512470" y="119595"/>
                </a:lnTo>
                <a:lnTo>
                  <a:pt x="523042" y="118629"/>
                </a:lnTo>
                <a:lnTo>
                  <a:pt x="532522" y="115819"/>
                </a:lnTo>
                <a:lnTo>
                  <a:pt x="540790" y="111296"/>
                </a:lnTo>
                <a:lnTo>
                  <a:pt x="547725" y="105194"/>
                </a:lnTo>
                <a:lnTo>
                  <a:pt x="547250" y="104686"/>
                </a:lnTo>
                <a:lnTo>
                  <a:pt x="513918" y="104686"/>
                </a:lnTo>
                <a:lnTo>
                  <a:pt x="504498" y="103204"/>
                </a:lnTo>
                <a:lnTo>
                  <a:pt x="496711" y="98959"/>
                </a:lnTo>
                <a:lnTo>
                  <a:pt x="490917" y="92250"/>
                </a:lnTo>
                <a:lnTo>
                  <a:pt x="487476" y="83375"/>
                </a:lnTo>
                <a:lnTo>
                  <a:pt x="551903" y="83375"/>
                </a:lnTo>
                <a:lnTo>
                  <a:pt x="551206" y="69888"/>
                </a:lnTo>
                <a:lnTo>
                  <a:pt x="487159" y="69888"/>
                </a:lnTo>
                <a:lnTo>
                  <a:pt x="489976" y="60704"/>
                </a:lnTo>
                <a:lnTo>
                  <a:pt x="495326" y="53749"/>
                </a:lnTo>
                <a:lnTo>
                  <a:pt x="502841" y="49342"/>
                </a:lnTo>
                <a:lnTo>
                  <a:pt x="512152" y="47802"/>
                </a:lnTo>
                <a:lnTo>
                  <a:pt x="544514" y="47802"/>
                </a:lnTo>
                <a:lnTo>
                  <a:pt x="544021" y="46655"/>
                </a:lnTo>
                <a:lnTo>
                  <a:pt x="531178" y="36567"/>
                </a:lnTo>
                <a:lnTo>
                  <a:pt x="511975" y="33032"/>
                </a:lnTo>
                <a:close/>
              </a:path>
              <a:path w="652144" h="120015">
                <a:moveTo>
                  <a:pt x="537959" y="94742"/>
                </a:moveTo>
                <a:lnTo>
                  <a:pt x="532859" y="99001"/>
                </a:lnTo>
                <a:lnTo>
                  <a:pt x="527062" y="102119"/>
                </a:lnTo>
                <a:lnTo>
                  <a:pt x="520703" y="104034"/>
                </a:lnTo>
                <a:lnTo>
                  <a:pt x="513918" y="104686"/>
                </a:lnTo>
                <a:lnTo>
                  <a:pt x="547250" y="104686"/>
                </a:lnTo>
                <a:lnTo>
                  <a:pt x="537959" y="94742"/>
                </a:lnTo>
                <a:close/>
              </a:path>
              <a:path w="652144" h="120015">
                <a:moveTo>
                  <a:pt x="544514" y="47802"/>
                </a:moveTo>
                <a:lnTo>
                  <a:pt x="512152" y="47802"/>
                </a:lnTo>
                <a:lnTo>
                  <a:pt x="521653" y="49317"/>
                </a:lnTo>
                <a:lnTo>
                  <a:pt x="529005" y="53682"/>
                </a:lnTo>
                <a:lnTo>
                  <a:pt x="533862" y="60629"/>
                </a:lnTo>
                <a:lnTo>
                  <a:pt x="535876" y="69888"/>
                </a:lnTo>
                <a:lnTo>
                  <a:pt x="551206" y="69888"/>
                </a:lnTo>
                <a:lnTo>
                  <a:pt x="550824" y="62516"/>
                </a:lnTo>
                <a:lnTo>
                  <a:pt x="544514" y="47802"/>
                </a:lnTo>
                <a:close/>
              </a:path>
              <a:path w="652144" h="120015">
                <a:moveTo>
                  <a:pt x="607669" y="33032"/>
                </a:moveTo>
                <a:lnTo>
                  <a:pt x="589544" y="36167"/>
                </a:lnTo>
                <a:lnTo>
                  <a:pt x="575460" y="44986"/>
                </a:lnTo>
                <a:lnTo>
                  <a:pt x="566337" y="58610"/>
                </a:lnTo>
                <a:lnTo>
                  <a:pt x="563092" y="76161"/>
                </a:lnTo>
                <a:lnTo>
                  <a:pt x="566337" y="93835"/>
                </a:lnTo>
                <a:lnTo>
                  <a:pt x="575460" y="107556"/>
                </a:lnTo>
                <a:lnTo>
                  <a:pt x="589544" y="116438"/>
                </a:lnTo>
                <a:lnTo>
                  <a:pt x="607669" y="119595"/>
                </a:lnTo>
                <a:lnTo>
                  <a:pt x="625703" y="116438"/>
                </a:lnTo>
                <a:lnTo>
                  <a:pt x="639732" y="107556"/>
                </a:lnTo>
                <a:lnTo>
                  <a:pt x="641963" y="104190"/>
                </a:lnTo>
                <a:lnTo>
                  <a:pt x="607669" y="104190"/>
                </a:lnTo>
                <a:lnTo>
                  <a:pt x="597102" y="102180"/>
                </a:lnTo>
                <a:lnTo>
                  <a:pt x="588838" y="96521"/>
                </a:lnTo>
                <a:lnTo>
                  <a:pt x="583455" y="87769"/>
                </a:lnTo>
                <a:lnTo>
                  <a:pt x="581532" y="76479"/>
                </a:lnTo>
                <a:lnTo>
                  <a:pt x="583455" y="65246"/>
                </a:lnTo>
                <a:lnTo>
                  <a:pt x="588838" y="56483"/>
                </a:lnTo>
                <a:lnTo>
                  <a:pt x="597102" y="50786"/>
                </a:lnTo>
                <a:lnTo>
                  <a:pt x="607669" y="48755"/>
                </a:lnTo>
                <a:lnTo>
                  <a:pt x="642248" y="48755"/>
                </a:lnTo>
                <a:lnTo>
                  <a:pt x="639732" y="44986"/>
                </a:lnTo>
                <a:lnTo>
                  <a:pt x="625703" y="36167"/>
                </a:lnTo>
                <a:lnTo>
                  <a:pt x="607669" y="33032"/>
                </a:lnTo>
                <a:close/>
              </a:path>
              <a:path w="652144" h="120015">
                <a:moveTo>
                  <a:pt x="642248" y="48755"/>
                </a:moveTo>
                <a:lnTo>
                  <a:pt x="607669" y="48755"/>
                </a:lnTo>
                <a:lnTo>
                  <a:pt x="618148" y="50786"/>
                </a:lnTo>
                <a:lnTo>
                  <a:pt x="626367" y="56483"/>
                </a:lnTo>
                <a:lnTo>
                  <a:pt x="631733" y="65246"/>
                </a:lnTo>
                <a:lnTo>
                  <a:pt x="633653" y="76479"/>
                </a:lnTo>
                <a:lnTo>
                  <a:pt x="631733" y="87769"/>
                </a:lnTo>
                <a:lnTo>
                  <a:pt x="626367" y="96521"/>
                </a:lnTo>
                <a:lnTo>
                  <a:pt x="618148" y="102180"/>
                </a:lnTo>
                <a:lnTo>
                  <a:pt x="607669" y="104190"/>
                </a:lnTo>
                <a:lnTo>
                  <a:pt x="641963" y="104190"/>
                </a:lnTo>
                <a:lnTo>
                  <a:pt x="648830" y="93835"/>
                </a:lnTo>
                <a:lnTo>
                  <a:pt x="652068" y="76161"/>
                </a:lnTo>
                <a:lnTo>
                  <a:pt x="648830" y="58610"/>
                </a:lnTo>
                <a:lnTo>
                  <a:pt x="642248" y="48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34705" y="7727937"/>
            <a:ext cx="690880" cy="113664"/>
          </a:xfrm>
          <a:custGeom>
            <a:avLst/>
            <a:gdLst/>
            <a:ahLst/>
            <a:cxnLst/>
            <a:rect l="l" t="t" r="r" b="b"/>
            <a:pathLst>
              <a:path w="690880" h="113665">
                <a:moveTo>
                  <a:pt x="45796" y="0"/>
                </a:moveTo>
                <a:lnTo>
                  <a:pt x="37515" y="0"/>
                </a:lnTo>
                <a:lnTo>
                  <a:pt x="0" y="113245"/>
                </a:lnTo>
                <a:lnTo>
                  <a:pt x="8178" y="113245"/>
                </a:lnTo>
                <a:lnTo>
                  <a:pt x="45796" y="0"/>
                </a:lnTo>
                <a:close/>
              </a:path>
              <a:path w="690880" h="113665">
                <a:moveTo>
                  <a:pt x="119849" y="14452"/>
                </a:moveTo>
                <a:lnTo>
                  <a:pt x="88226" y="14452"/>
                </a:lnTo>
                <a:lnTo>
                  <a:pt x="88226" y="98590"/>
                </a:lnTo>
                <a:lnTo>
                  <a:pt x="97840" y="98590"/>
                </a:lnTo>
                <a:lnTo>
                  <a:pt x="97840" y="71907"/>
                </a:lnTo>
                <a:lnTo>
                  <a:pt x="119849" y="71907"/>
                </a:lnTo>
                <a:lnTo>
                  <a:pt x="133748" y="69945"/>
                </a:lnTo>
                <a:lnTo>
                  <a:pt x="144054" y="64241"/>
                </a:lnTo>
                <a:lnTo>
                  <a:pt x="144918" y="63004"/>
                </a:lnTo>
                <a:lnTo>
                  <a:pt x="97840" y="63004"/>
                </a:lnTo>
                <a:lnTo>
                  <a:pt x="97840" y="23342"/>
                </a:lnTo>
                <a:lnTo>
                  <a:pt x="145129" y="23342"/>
                </a:lnTo>
                <a:lnTo>
                  <a:pt x="144054" y="21855"/>
                </a:lnTo>
                <a:lnTo>
                  <a:pt x="133748" y="16345"/>
                </a:lnTo>
                <a:lnTo>
                  <a:pt x="119849" y="14452"/>
                </a:lnTo>
                <a:close/>
              </a:path>
              <a:path w="690880" h="113665">
                <a:moveTo>
                  <a:pt x="145129" y="23342"/>
                </a:moveTo>
                <a:lnTo>
                  <a:pt x="119481" y="23342"/>
                </a:lnTo>
                <a:lnTo>
                  <a:pt x="129617" y="24593"/>
                </a:lnTo>
                <a:lnTo>
                  <a:pt x="137131" y="28311"/>
                </a:lnTo>
                <a:lnTo>
                  <a:pt x="141802" y="34443"/>
                </a:lnTo>
                <a:lnTo>
                  <a:pt x="143408" y="42938"/>
                </a:lnTo>
                <a:lnTo>
                  <a:pt x="141802" y="51651"/>
                </a:lnTo>
                <a:lnTo>
                  <a:pt x="137131" y="57929"/>
                </a:lnTo>
                <a:lnTo>
                  <a:pt x="129617" y="61728"/>
                </a:lnTo>
                <a:lnTo>
                  <a:pt x="119481" y="63004"/>
                </a:lnTo>
                <a:lnTo>
                  <a:pt x="144918" y="63004"/>
                </a:lnTo>
                <a:lnTo>
                  <a:pt x="150462" y="55067"/>
                </a:lnTo>
                <a:lnTo>
                  <a:pt x="152666" y="42697"/>
                </a:lnTo>
                <a:lnTo>
                  <a:pt x="150462" y="30724"/>
                </a:lnTo>
                <a:lnTo>
                  <a:pt x="145129" y="23342"/>
                </a:lnTo>
                <a:close/>
              </a:path>
              <a:path w="690880" h="113665">
                <a:moveTo>
                  <a:pt x="192341" y="35001"/>
                </a:moveTo>
                <a:lnTo>
                  <a:pt x="179674" y="37383"/>
                </a:lnTo>
                <a:lnTo>
                  <a:pt x="169749" y="43940"/>
                </a:lnTo>
                <a:lnTo>
                  <a:pt x="163275" y="54019"/>
                </a:lnTo>
                <a:lnTo>
                  <a:pt x="160959" y="66967"/>
                </a:lnTo>
                <a:lnTo>
                  <a:pt x="163262" y="79929"/>
                </a:lnTo>
                <a:lnTo>
                  <a:pt x="169724" y="90046"/>
                </a:lnTo>
                <a:lnTo>
                  <a:pt x="179674" y="96624"/>
                </a:lnTo>
                <a:lnTo>
                  <a:pt x="192443" y="98971"/>
                </a:lnTo>
                <a:lnTo>
                  <a:pt x="200056" y="98264"/>
                </a:lnTo>
                <a:lnTo>
                  <a:pt x="206916" y="96215"/>
                </a:lnTo>
                <a:lnTo>
                  <a:pt x="212911" y="92927"/>
                </a:lnTo>
                <a:lnTo>
                  <a:pt x="214961" y="91122"/>
                </a:lnTo>
                <a:lnTo>
                  <a:pt x="193192" y="91122"/>
                </a:lnTo>
                <a:lnTo>
                  <a:pt x="184589" y="89649"/>
                </a:lnTo>
                <a:lnTo>
                  <a:pt x="177644" y="85470"/>
                </a:lnTo>
                <a:lnTo>
                  <a:pt x="172732" y="78949"/>
                </a:lnTo>
                <a:lnTo>
                  <a:pt x="170230" y="70446"/>
                </a:lnTo>
                <a:lnTo>
                  <a:pt x="221932" y="70446"/>
                </a:lnTo>
                <a:lnTo>
                  <a:pt x="221244" y="63004"/>
                </a:lnTo>
                <a:lnTo>
                  <a:pt x="170230" y="63004"/>
                </a:lnTo>
                <a:lnTo>
                  <a:pt x="172537" y="54677"/>
                </a:lnTo>
                <a:lnTo>
                  <a:pt x="177233" y="48306"/>
                </a:lnTo>
                <a:lnTo>
                  <a:pt x="183955" y="44232"/>
                </a:lnTo>
                <a:lnTo>
                  <a:pt x="192341" y="42798"/>
                </a:lnTo>
                <a:lnTo>
                  <a:pt x="212650" y="42798"/>
                </a:lnTo>
                <a:lnTo>
                  <a:pt x="205725" y="37533"/>
                </a:lnTo>
                <a:lnTo>
                  <a:pt x="192341" y="35001"/>
                </a:lnTo>
                <a:close/>
              </a:path>
              <a:path w="690880" h="113665">
                <a:moveTo>
                  <a:pt x="212788" y="83083"/>
                </a:moveTo>
                <a:lnTo>
                  <a:pt x="207848" y="88264"/>
                </a:lnTo>
                <a:lnTo>
                  <a:pt x="201002" y="91122"/>
                </a:lnTo>
                <a:lnTo>
                  <a:pt x="214961" y="91122"/>
                </a:lnTo>
                <a:lnTo>
                  <a:pt x="217931" y="88506"/>
                </a:lnTo>
                <a:lnTo>
                  <a:pt x="212788" y="83083"/>
                </a:lnTo>
                <a:close/>
              </a:path>
              <a:path w="690880" h="113665">
                <a:moveTo>
                  <a:pt x="212650" y="42798"/>
                </a:moveTo>
                <a:lnTo>
                  <a:pt x="192341" y="42798"/>
                </a:lnTo>
                <a:lnTo>
                  <a:pt x="200780" y="44232"/>
                </a:lnTo>
                <a:lnTo>
                  <a:pt x="207330" y="48306"/>
                </a:lnTo>
                <a:lnTo>
                  <a:pt x="211676" y="54677"/>
                </a:lnTo>
                <a:lnTo>
                  <a:pt x="213499" y="63004"/>
                </a:lnTo>
                <a:lnTo>
                  <a:pt x="221244" y="63004"/>
                </a:lnTo>
                <a:lnTo>
                  <a:pt x="220586" y="55891"/>
                </a:lnTo>
                <a:lnTo>
                  <a:pt x="215161" y="44708"/>
                </a:lnTo>
                <a:lnTo>
                  <a:pt x="212650" y="42798"/>
                </a:lnTo>
                <a:close/>
              </a:path>
              <a:path w="690880" h="113665">
                <a:moveTo>
                  <a:pt x="249567" y="44615"/>
                </a:moveTo>
                <a:lnTo>
                  <a:pt x="240296" y="44615"/>
                </a:lnTo>
                <a:lnTo>
                  <a:pt x="240296" y="93548"/>
                </a:lnTo>
                <a:lnTo>
                  <a:pt x="247142" y="99072"/>
                </a:lnTo>
                <a:lnTo>
                  <a:pt x="256412" y="98971"/>
                </a:lnTo>
                <a:lnTo>
                  <a:pt x="261454" y="98971"/>
                </a:lnTo>
                <a:lnTo>
                  <a:pt x="266268" y="97256"/>
                </a:lnTo>
                <a:lnTo>
                  <a:pt x="270725" y="94259"/>
                </a:lnTo>
                <a:lnTo>
                  <a:pt x="269275" y="90309"/>
                </a:lnTo>
                <a:lnTo>
                  <a:pt x="252564" y="90309"/>
                </a:lnTo>
                <a:lnTo>
                  <a:pt x="249567" y="87172"/>
                </a:lnTo>
                <a:lnTo>
                  <a:pt x="249567" y="44615"/>
                </a:lnTo>
                <a:close/>
              </a:path>
              <a:path w="690880" h="113665">
                <a:moveTo>
                  <a:pt x="268071" y="87033"/>
                </a:moveTo>
                <a:lnTo>
                  <a:pt x="264591" y="89077"/>
                </a:lnTo>
                <a:lnTo>
                  <a:pt x="261213" y="90169"/>
                </a:lnTo>
                <a:lnTo>
                  <a:pt x="257975" y="90309"/>
                </a:lnTo>
                <a:lnTo>
                  <a:pt x="269275" y="90309"/>
                </a:lnTo>
                <a:lnTo>
                  <a:pt x="268071" y="87033"/>
                </a:lnTo>
                <a:close/>
              </a:path>
              <a:path w="690880" h="113665">
                <a:moveTo>
                  <a:pt x="269633" y="37287"/>
                </a:moveTo>
                <a:lnTo>
                  <a:pt x="231165" y="37287"/>
                </a:lnTo>
                <a:lnTo>
                  <a:pt x="231165" y="44615"/>
                </a:lnTo>
                <a:lnTo>
                  <a:pt x="269633" y="44615"/>
                </a:lnTo>
                <a:lnTo>
                  <a:pt x="269633" y="37287"/>
                </a:lnTo>
                <a:close/>
              </a:path>
              <a:path w="690880" h="113665">
                <a:moveTo>
                  <a:pt x="249567" y="20688"/>
                </a:moveTo>
                <a:lnTo>
                  <a:pt x="240296" y="20688"/>
                </a:lnTo>
                <a:lnTo>
                  <a:pt x="240296" y="37287"/>
                </a:lnTo>
                <a:lnTo>
                  <a:pt x="249567" y="37287"/>
                </a:lnTo>
                <a:lnTo>
                  <a:pt x="249567" y="20688"/>
                </a:lnTo>
                <a:close/>
              </a:path>
              <a:path w="690880" h="113665">
                <a:moveTo>
                  <a:pt x="294271" y="35344"/>
                </a:moveTo>
                <a:lnTo>
                  <a:pt x="284899" y="35344"/>
                </a:lnTo>
                <a:lnTo>
                  <a:pt x="284899" y="98590"/>
                </a:lnTo>
                <a:lnTo>
                  <a:pt x="294271" y="98590"/>
                </a:lnTo>
                <a:lnTo>
                  <a:pt x="294271" y="64922"/>
                </a:lnTo>
                <a:lnTo>
                  <a:pt x="296405" y="56260"/>
                </a:lnTo>
                <a:lnTo>
                  <a:pt x="301037" y="49655"/>
                </a:lnTo>
                <a:lnTo>
                  <a:pt x="301436" y="49415"/>
                </a:lnTo>
                <a:lnTo>
                  <a:pt x="294271" y="49415"/>
                </a:lnTo>
                <a:lnTo>
                  <a:pt x="294271" y="35344"/>
                </a:lnTo>
                <a:close/>
              </a:path>
              <a:path w="690880" h="113665">
                <a:moveTo>
                  <a:pt x="317004" y="35001"/>
                </a:moveTo>
                <a:lnTo>
                  <a:pt x="309536" y="35992"/>
                </a:lnTo>
                <a:lnTo>
                  <a:pt x="303214" y="38769"/>
                </a:lnTo>
                <a:lnTo>
                  <a:pt x="298104" y="43266"/>
                </a:lnTo>
                <a:lnTo>
                  <a:pt x="294271" y="49415"/>
                </a:lnTo>
                <a:lnTo>
                  <a:pt x="301436" y="49415"/>
                </a:lnTo>
                <a:lnTo>
                  <a:pt x="307969" y="45486"/>
                </a:lnTo>
                <a:lnTo>
                  <a:pt x="317004" y="44132"/>
                </a:lnTo>
                <a:lnTo>
                  <a:pt x="317004" y="35001"/>
                </a:lnTo>
                <a:close/>
              </a:path>
              <a:path w="690880" h="113665">
                <a:moveTo>
                  <a:pt x="355346" y="35001"/>
                </a:moveTo>
                <a:lnTo>
                  <a:pt x="342362" y="37338"/>
                </a:lnTo>
                <a:lnTo>
                  <a:pt x="332211" y="43889"/>
                </a:lnTo>
                <a:lnTo>
                  <a:pt x="325601" y="53962"/>
                </a:lnTo>
                <a:lnTo>
                  <a:pt x="323240" y="66865"/>
                </a:lnTo>
                <a:lnTo>
                  <a:pt x="325601" y="79849"/>
                </a:lnTo>
                <a:lnTo>
                  <a:pt x="332211" y="90000"/>
                </a:lnTo>
                <a:lnTo>
                  <a:pt x="342362" y="96610"/>
                </a:lnTo>
                <a:lnTo>
                  <a:pt x="355346" y="98971"/>
                </a:lnTo>
                <a:lnTo>
                  <a:pt x="368270" y="96610"/>
                </a:lnTo>
                <a:lnTo>
                  <a:pt x="377210" y="90792"/>
                </a:lnTo>
                <a:lnTo>
                  <a:pt x="355346" y="90792"/>
                </a:lnTo>
                <a:lnTo>
                  <a:pt x="346173" y="89062"/>
                </a:lnTo>
                <a:lnTo>
                  <a:pt x="338983" y="84194"/>
                </a:lnTo>
                <a:lnTo>
                  <a:pt x="334291" y="76669"/>
                </a:lnTo>
                <a:lnTo>
                  <a:pt x="332613" y="66967"/>
                </a:lnTo>
                <a:lnTo>
                  <a:pt x="334291" y="57383"/>
                </a:lnTo>
                <a:lnTo>
                  <a:pt x="338983" y="49895"/>
                </a:lnTo>
                <a:lnTo>
                  <a:pt x="346173" y="45021"/>
                </a:lnTo>
                <a:lnTo>
                  <a:pt x="355346" y="43281"/>
                </a:lnTo>
                <a:lnTo>
                  <a:pt x="377485" y="43281"/>
                </a:lnTo>
                <a:lnTo>
                  <a:pt x="368270" y="37338"/>
                </a:lnTo>
                <a:lnTo>
                  <a:pt x="355346" y="35001"/>
                </a:lnTo>
                <a:close/>
              </a:path>
              <a:path w="690880" h="113665">
                <a:moveTo>
                  <a:pt x="377485" y="43281"/>
                </a:moveTo>
                <a:lnTo>
                  <a:pt x="355346" y="43281"/>
                </a:lnTo>
                <a:lnTo>
                  <a:pt x="364475" y="45021"/>
                </a:lnTo>
                <a:lnTo>
                  <a:pt x="371670" y="49895"/>
                </a:lnTo>
                <a:lnTo>
                  <a:pt x="376386" y="57383"/>
                </a:lnTo>
                <a:lnTo>
                  <a:pt x="378079" y="66967"/>
                </a:lnTo>
                <a:lnTo>
                  <a:pt x="376386" y="76669"/>
                </a:lnTo>
                <a:lnTo>
                  <a:pt x="371670" y="84194"/>
                </a:lnTo>
                <a:lnTo>
                  <a:pt x="364475" y="89062"/>
                </a:lnTo>
                <a:lnTo>
                  <a:pt x="355346" y="90792"/>
                </a:lnTo>
                <a:lnTo>
                  <a:pt x="377210" y="90792"/>
                </a:lnTo>
                <a:lnTo>
                  <a:pt x="378428" y="90000"/>
                </a:lnTo>
                <a:lnTo>
                  <a:pt x="385071" y="79849"/>
                </a:lnTo>
                <a:lnTo>
                  <a:pt x="387451" y="66865"/>
                </a:lnTo>
                <a:lnTo>
                  <a:pt x="385071" y="53962"/>
                </a:lnTo>
                <a:lnTo>
                  <a:pt x="378428" y="43889"/>
                </a:lnTo>
                <a:lnTo>
                  <a:pt x="377485" y="43281"/>
                </a:lnTo>
                <a:close/>
              </a:path>
              <a:path w="690880" h="113665">
                <a:moveTo>
                  <a:pt x="413893" y="9372"/>
                </a:moveTo>
                <a:lnTo>
                  <a:pt x="404520" y="9372"/>
                </a:lnTo>
                <a:lnTo>
                  <a:pt x="404520" y="98590"/>
                </a:lnTo>
                <a:lnTo>
                  <a:pt x="413893" y="98590"/>
                </a:lnTo>
                <a:lnTo>
                  <a:pt x="413893" y="9372"/>
                </a:lnTo>
                <a:close/>
              </a:path>
              <a:path w="690880" h="113665">
                <a:moveTo>
                  <a:pt x="462356" y="35001"/>
                </a:moveTo>
                <a:lnTo>
                  <a:pt x="449689" y="37383"/>
                </a:lnTo>
                <a:lnTo>
                  <a:pt x="439764" y="43940"/>
                </a:lnTo>
                <a:lnTo>
                  <a:pt x="433290" y="54019"/>
                </a:lnTo>
                <a:lnTo>
                  <a:pt x="430974" y="66967"/>
                </a:lnTo>
                <a:lnTo>
                  <a:pt x="433277" y="79929"/>
                </a:lnTo>
                <a:lnTo>
                  <a:pt x="439739" y="90046"/>
                </a:lnTo>
                <a:lnTo>
                  <a:pt x="449689" y="96624"/>
                </a:lnTo>
                <a:lnTo>
                  <a:pt x="462457" y="98971"/>
                </a:lnTo>
                <a:lnTo>
                  <a:pt x="470071" y="98264"/>
                </a:lnTo>
                <a:lnTo>
                  <a:pt x="476931" y="96215"/>
                </a:lnTo>
                <a:lnTo>
                  <a:pt x="482926" y="92927"/>
                </a:lnTo>
                <a:lnTo>
                  <a:pt x="484975" y="91122"/>
                </a:lnTo>
                <a:lnTo>
                  <a:pt x="463207" y="91122"/>
                </a:lnTo>
                <a:lnTo>
                  <a:pt x="454604" y="89649"/>
                </a:lnTo>
                <a:lnTo>
                  <a:pt x="447659" y="85470"/>
                </a:lnTo>
                <a:lnTo>
                  <a:pt x="442747" y="78949"/>
                </a:lnTo>
                <a:lnTo>
                  <a:pt x="440245" y="70446"/>
                </a:lnTo>
                <a:lnTo>
                  <a:pt x="491934" y="70446"/>
                </a:lnTo>
                <a:lnTo>
                  <a:pt x="491249" y="63004"/>
                </a:lnTo>
                <a:lnTo>
                  <a:pt x="440245" y="63004"/>
                </a:lnTo>
                <a:lnTo>
                  <a:pt x="442551" y="54677"/>
                </a:lnTo>
                <a:lnTo>
                  <a:pt x="447247" y="48306"/>
                </a:lnTo>
                <a:lnTo>
                  <a:pt x="453970" y="44232"/>
                </a:lnTo>
                <a:lnTo>
                  <a:pt x="462356" y="42798"/>
                </a:lnTo>
                <a:lnTo>
                  <a:pt x="482663" y="42798"/>
                </a:lnTo>
                <a:lnTo>
                  <a:pt x="475739" y="37533"/>
                </a:lnTo>
                <a:lnTo>
                  <a:pt x="462356" y="35001"/>
                </a:lnTo>
                <a:close/>
              </a:path>
              <a:path w="690880" h="113665">
                <a:moveTo>
                  <a:pt x="482803" y="83083"/>
                </a:moveTo>
                <a:lnTo>
                  <a:pt x="477862" y="88264"/>
                </a:lnTo>
                <a:lnTo>
                  <a:pt x="471017" y="91122"/>
                </a:lnTo>
                <a:lnTo>
                  <a:pt x="484975" y="91122"/>
                </a:lnTo>
                <a:lnTo>
                  <a:pt x="487946" y="88506"/>
                </a:lnTo>
                <a:lnTo>
                  <a:pt x="482803" y="83083"/>
                </a:lnTo>
                <a:close/>
              </a:path>
              <a:path w="690880" h="113665">
                <a:moveTo>
                  <a:pt x="482663" y="42798"/>
                </a:moveTo>
                <a:lnTo>
                  <a:pt x="462356" y="42798"/>
                </a:lnTo>
                <a:lnTo>
                  <a:pt x="470794" y="44232"/>
                </a:lnTo>
                <a:lnTo>
                  <a:pt x="477345" y="48306"/>
                </a:lnTo>
                <a:lnTo>
                  <a:pt x="481690" y="54677"/>
                </a:lnTo>
                <a:lnTo>
                  <a:pt x="483514" y="63004"/>
                </a:lnTo>
                <a:lnTo>
                  <a:pt x="491249" y="63004"/>
                </a:lnTo>
                <a:lnTo>
                  <a:pt x="490595" y="55891"/>
                </a:lnTo>
                <a:lnTo>
                  <a:pt x="485174" y="44708"/>
                </a:lnTo>
                <a:lnTo>
                  <a:pt x="482663" y="42798"/>
                </a:lnTo>
                <a:close/>
              </a:path>
              <a:path w="690880" h="113665">
                <a:moveTo>
                  <a:pt x="515251" y="35344"/>
                </a:moveTo>
                <a:lnTo>
                  <a:pt x="505879" y="35344"/>
                </a:lnTo>
                <a:lnTo>
                  <a:pt x="505879" y="74294"/>
                </a:lnTo>
                <a:lnTo>
                  <a:pt x="507499" y="84590"/>
                </a:lnTo>
                <a:lnTo>
                  <a:pt x="512173" y="92357"/>
                </a:lnTo>
                <a:lnTo>
                  <a:pt x="519621" y="97262"/>
                </a:lnTo>
                <a:lnTo>
                  <a:pt x="529564" y="98971"/>
                </a:lnTo>
                <a:lnTo>
                  <a:pt x="537546" y="98002"/>
                </a:lnTo>
                <a:lnTo>
                  <a:pt x="544288" y="95267"/>
                </a:lnTo>
                <a:lnTo>
                  <a:pt x="549676" y="90711"/>
                </a:lnTo>
                <a:lnTo>
                  <a:pt x="550152" y="89928"/>
                </a:lnTo>
                <a:lnTo>
                  <a:pt x="521855" y="89928"/>
                </a:lnTo>
                <a:lnTo>
                  <a:pt x="515275" y="83208"/>
                </a:lnTo>
                <a:lnTo>
                  <a:pt x="515251" y="35344"/>
                </a:lnTo>
                <a:close/>
              </a:path>
              <a:path w="690880" h="113665">
                <a:moveTo>
                  <a:pt x="562965" y="84277"/>
                </a:moveTo>
                <a:lnTo>
                  <a:pt x="553593" y="84277"/>
                </a:lnTo>
                <a:lnTo>
                  <a:pt x="553593" y="98590"/>
                </a:lnTo>
                <a:lnTo>
                  <a:pt x="562965" y="98590"/>
                </a:lnTo>
                <a:lnTo>
                  <a:pt x="562965" y="84277"/>
                </a:lnTo>
                <a:close/>
              </a:path>
              <a:path w="690880" h="113665">
                <a:moveTo>
                  <a:pt x="562965" y="35344"/>
                </a:moveTo>
                <a:lnTo>
                  <a:pt x="553593" y="35344"/>
                </a:lnTo>
                <a:lnTo>
                  <a:pt x="553593" y="66382"/>
                </a:lnTo>
                <a:lnTo>
                  <a:pt x="552184" y="75810"/>
                </a:lnTo>
                <a:lnTo>
                  <a:pt x="548103" y="83208"/>
                </a:lnTo>
                <a:lnTo>
                  <a:pt x="541570" y="88080"/>
                </a:lnTo>
                <a:lnTo>
                  <a:pt x="532803" y="89928"/>
                </a:lnTo>
                <a:lnTo>
                  <a:pt x="550152" y="89928"/>
                </a:lnTo>
                <a:lnTo>
                  <a:pt x="553593" y="84277"/>
                </a:lnTo>
                <a:lnTo>
                  <a:pt x="562965" y="84277"/>
                </a:lnTo>
                <a:lnTo>
                  <a:pt x="562965" y="35344"/>
                </a:lnTo>
                <a:close/>
              </a:path>
              <a:path w="690880" h="113665">
                <a:moveTo>
                  <a:pt x="595071" y="35344"/>
                </a:moveTo>
                <a:lnTo>
                  <a:pt x="585800" y="35344"/>
                </a:lnTo>
                <a:lnTo>
                  <a:pt x="585800" y="98590"/>
                </a:lnTo>
                <a:lnTo>
                  <a:pt x="595071" y="98590"/>
                </a:lnTo>
                <a:lnTo>
                  <a:pt x="595071" y="67436"/>
                </a:lnTo>
                <a:lnTo>
                  <a:pt x="596492" y="58030"/>
                </a:lnTo>
                <a:lnTo>
                  <a:pt x="600592" y="50658"/>
                </a:lnTo>
                <a:lnTo>
                  <a:pt x="601936" y="49656"/>
                </a:lnTo>
                <a:lnTo>
                  <a:pt x="595071" y="49656"/>
                </a:lnTo>
                <a:lnTo>
                  <a:pt x="595071" y="35344"/>
                </a:lnTo>
                <a:close/>
              </a:path>
              <a:path w="690880" h="113665">
                <a:moveTo>
                  <a:pt x="638401" y="43891"/>
                </a:moveTo>
                <a:lnTo>
                  <a:pt x="626922" y="43891"/>
                </a:lnTo>
                <a:lnTo>
                  <a:pt x="633399" y="50609"/>
                </a:lnTo>
                <a:lnTo>
                  <a:pt x="633399" y="98590"/>
                </a:lnTo>
                <a:lnTo>
                  <a:pt x="642912" y="98590"/>
                </a:lnTo>
                <a:lnTo>
                  <a:pt x="642912" y="67436"/>
                </a:lnTo>
                <a:lnTo>
                  <a:pt x="644299" y="58030"/>
                </a:lnTo>
                <a:lnTo>
                  <a:pt x="647897" y="51460"/>
                </a:lnTo>
                <a:lnTo>
                  <a:pt x="641959" y="51460"/>
                </a:lnTo>
                <a:lnTo>
                  <a:pt x="638954" y="44473"/>
                </a:lnTo>
                <a:lnTo>
                  <a:pt x="638401" y="43891"/>
                </a:lnTo>
                <a:close/>
              </a:path>
              <a:path w="690880" h="113665">
                <a:moveTo>
                  <a:pt x="685682" y="43891"/>
                </a:moveTo>
                <a:lnTo>
                  <a:pt x="674535" y="43891"/>
                </a:lnTo>
                <a:lnTo>
                  <a:pt x="681151" y="50609"/>
                </a:lnTo>
                <a:lnTo>
                  <a:pt x="681151" y="98590"/>
                </a:lnTo>
                <a:lnTo>
                  <a:pt x="690524" y="98590"/>
                </a:lnTo>
                <a:lnTo>
                  <a:pt x="690524" y="59639"/>
                </a:lnTo>
                <a:lnTo>
                  <a:pt x="688918" y="49290"/>
                </a:lnTo>
                <a:lnTo>
                  <a:pt x="685682" y="43891"/>
                </a:lnTo>
                <a:close/>
              </a:path>
              <a:path w="690880" h="113665">
                <a:moveTo>
                  <a:pt x="666940" y="35001"/>
                </a:moveTo>
                <a:lnTo>
                  <a:pt x="658470" y="36062"/>
                </a:lnTo>
                <a:lnTo>
                  <a:pt x="651378" y="39125"/>
                </a:lnTo>
                <a:lnTo>
                  <a:pt x="645821" y="44241"/>
                </a:lnTo>
                <a:lnTo>
                  <a:pt x="641959" y="51460"/>
                </a:lnTo>
                <a:lnTo>
                  <a:pt x="647897" y="51460"/>
                </a:lnTo>
                <a:lnTo>
                  <a:pt x="648336" y="50658"/>
                </a:lnTo>
                <a:lnTo>
                  <a:pt x="654833" y="45789"/>
                </a:lnTo>
                <a:lnTo>
                  <a:pt x="663600" y="43891"/>
                </a:lnTo>
                <a:lnTo>
                  <a:pt x="685682" y="43891"/>
                </a:lnTo>
                <a:lnTo>
                  <a:pt x="684276" y="41543"/>
                </a:lnTo>
                <a:lnTo>
                  <a:pt x="676861" y="36684"/>
                </a:lnTo>
                <a:lnTo>
                  <a:pt x="666940" y="35001"/>
                </a:lnTo>
                <a:close/>
              </a:path>
              <a:path w="690880" h="113665">
                <a:moveTo>
                  <a:pt x="619226" y="35001"/>
                </a:moveTo>
                <a:lnTo>
                  <a:pt x="611225" y="35948"/>
                </a:lnTo>
                <a:lnTo>
                  <a:pt x="604439" y="38671"/>
                </a:lnTo>
                <a:lnTo>
                  <a:pt x="599008" y="43223"/>
                </a:lnTo>
                <a:lnTo>
                  <a:pt x="595071" y="49656"/>
                </a:lnTo>
                <a:lnTo>
                  <a:pt x="601936" y="49656"/>
                </a:lnTo>
                <a:lnTo>
                  <a:pt x="607126" y="45789"/>
                </a:lnTo>
                <a:lnTo>
                  <a:pt x="615848" y="43891"/>
                </a:lnTo>
                <a:lnTo>
                  <a:pt x="638401" y="43891"/>
                </a:lnTo>
                <a:lnTo>
                  <a:pt x="634050" y="39306"/>
                </a:lnTo>
                <a:lnTo>
                  <a:pt x="627418" y="36101"/>
                </a:lnTo>
                <a:lnTo>
                  <a:pt x="619226" y="350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30248" y="8006219"/>
            <a:ext cx="1158506" cy="152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15527" y="5866295"/>
            <a:ext cx="236401" cy="2364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15527" y="5567400"/>
            <a:ext cx="236401" cy="2363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15527" y="6464084"/>
            <a:ext cx="236401" cy="236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15527" y="6165202"/>
            <a:ext cx="236401" cy="2364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15527" y="6762991"/>
            <a:ext cx="236401" cy="2363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10809" y="7348594"/>
            <a:ext cx="245837" cy="2458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15527" y="7061872"/>
            <a:ext cx="236401" cy="2363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15527" y="7652219"/>
            <a:ext cx="236401" cy="2363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15527" y="7951114"/>
            <a:ext cx="236401" cy="2364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899539" y="8277149"/>
            <a:ext cx="939939" cy="2339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81791" y="7622857"/>
            <a:ext cx="2007870" cy="588010"/>
          </a:xfrm>
          <a:custGeom>
            <a:avLst/>
            <a:gdLst/>
            <a:ahLst/>
            <a:cxnLst/>
            <a:rect l="l" t="t" r="r" b="b"/>
            <a:pathLst>
              <a:path w="2007870" h="588009">
                <a:moveTo>
                  <a:pt x="0" y="587667"/>
                </a:moveTo>
                <a:lnTo>
                  <a:pt x="2007712" y="587667"/>
                </a:lnTo>
                <a:lnTo>
                  <a:pt x="2007712" y="0"/>
                </a:lnTo>
                <a:lnTo>
                  <a:pt x="0" y="0"/>
                </a:lnTo>
                <a:lnTo>
                  <a:pt x="0" y="587667"/>
                </a:lnTo>
                <a:close/>
              </a:path>
            </a:pathLst>
          </a:custGeom>
          <a:ln w="6350">
            <a:solidFill>
              <a:srgbClr val="72727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8" name="object 38"/>
          <p:cNvGrpSpPr/>
          <p:nvPr/>
        </p:nvGrpSpPr>
        <p:grpSpPr>
          <a:xfrm>
            <a:off x="5690260" y="3031731"/>
            <a:ext cx="1248410" cy="156210"/>
            <a:chOff x="5690260" y="3031731"/>
            <a:chExt cx="1248410" cy="156210"/>
          </a:xfrm>
        </p:grpSpPr>
        <p:sp>
          <p:nvSpPr>
            <p:cNvPr id="39" name="object 39"/>
            <p:cNvSpPr/>
            <p:nvPr/>
          </p:nvSpPr>
          <p:spPr>
            <a:xfrm>
              <a:off x="5690260" y="3031731"/>
              <a:ext cx="1247824" cy="1558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712472" y="3053968"/>
              <a:ext cx="1205865" cy="111760"/>
            </a:xfrm>
            <a:custGeom>
              <a:avLst/>
              <a:gdLst/>
              <a:ahLst/>
              <a:cxnLst/>
              <a:rect l="l" t="t" r="r" b="b"/>
              <a:pathLst>
                <a:path w="1205865" h="111760">
                  <a:moveTo>
                    <a:pt x="1205382" y="0"/>
                  </a:moveTo>
                  <a:lnTo>
                    <a:pt x="0" y="0"/>
                  </a:lnTo>
                  <a:lnTo>
                    <a:pt x="0" y="111239"/>
                  </a:lnTo>
                  <a:lnTo>
                    <a:pt x="1205382" y="111239"/>
                  </a:lnTo>
                  <a:lnTo>
                    <a:pt x="1205382" y="0"/>
                  </a:lnTo>
                  <a:close/>
                </a:path>
              </a:pathLst>
            </a:custGeom>
            <a:solidFill>
              <a:srgbClr val="0969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5712472" y="3053969"/>
            <a:ext cx="1205865" cy="111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">
              <a:lnSpc>
                <a:spcPts val="830"/>
              </a:lnSpc>
            </a:pPr>
            <a:r>
              <a:rPr dirty="0" sz="700" spc="25" b="1">
                <a:solidFill>
                  <a:srgbClr val="FFFFFF"/>
                </a:solidFill>
                <a:latin typeface="Trebuchet MS"/>
                <a:cs typeface="Trebuchet MS"/>
              </a:rPr>
              <a:t>UNIFORMES</a:t>
            </a:r>
            <a:r>
              <a:rPr dirty="0" sz="700" spc="-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00" spc="20" b="1">
                <a:solidFill>
                  <a:srgbClr val="FFFFFF"/>
                </a:solidFill>
                <a:latin typeface="Trebuchet MS"/>
                <a:cs typeface="Trebuchet MS"/>
              </a:rPr>
              <a:t>INDUSTRIALES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691809" y="2844228"/>
            <a:ext cx="1247140" cy="208915"/>
            <a:chOff x="5691809" y="2844228"/>
            <a:chExt cx="1247140" cy="208915"/>
          </a:xfrm>
        </p:grpSpPr>
        <p:sp>
          <p:nvSpPr>
            <p:cNvPr id="43" name="object 43"/>
            <p:cNvSpPr/>
            <p:nvPr/>
          </p:nvSpPr>
          <p:spPr>
            <a:xfrm>
              <a:off x="5691809" y="2844228"/>
              <a:ext cx="1246581" cy="1456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712472" y="2864916"/>
              <a:ext cx="1205865" cy="103505"/>
            </a:xfrm>
            <a:custGeom>
              <a:avLst/>
              <a:gdLst/>
              <a:ahLst/>
              <a:cxnLst/>
              <a:rect l="l" t="t" r="r" b="b"/>
              <a:pathLst>
                <a:path w="1205865" h="103505">
                  <a:moveTo>
                    <a:pt x="49822" y="1689"/>
                  </a:moveTo>
                  <a:lnTo>
                    <a:pt x="0" y="1689"/>
                  </a:lnTo>
                  <a:lnTo>
                    <a:pt x="0" y="101663"/>
                  </a:lnTo>
                  <a:lnTo>
                    <a:pt x="31013" y="101663"/>
                  </a:lnTo>
                  <a:lnTo>
                    <a:pt x="31013" y="25438"/>
                  </a:lnTo>
                  <a:lnTo>
                    <a:pt x="57330" y="25438"/>
                  </a:lnTo>
                  <a:lnTo>
                    <a:pt x="49822" y="1689"/>
                  </a:lnTo>
                  <a:close/>
                </a:path>
                <a:path w="1205865" h="103505">
                  <a:moveTo>
                    <a:pt x="57330" y="25438"/>
                  </a:moveTo>
                  <a:lnTo>
                    <a:pt x="31013" y="25438"/>
                  </a:lnTo>
                  <a:lnTo>
                    <a:pt x="54927" y="101663"/>
                  </a:lnTo>
                  <a:lnTo>
                    <a:pt x="82918" y="101663"/>
                  </a:lnTo>
                  <a:lnTo>
                    <a:pt x="95241" y="62509"/>
                  </a:lnTo>
                  <a:lnTo>
                    <a:pt x="69049" y="62509"/>
                  </a:lnTo>
                  <a:lnTo>
                    <a:pt x="57330" y="25438"/>
                  </a:lnTo>
                  <a:close/>
                </a:path>
                <a:path w="1205865" h="103505">
                  <a:moveTo>
                    <a:pt x="137845" y="25438"/>
                  </a:moveTo>
                  <a:lnTo>
                    <a:pt x="106908" y="25438"/>
                  </a:lnTo>
                  <a:lnTo>
                    <a:pt x="106908" y="101663"/>
                  </a:lnTo>
                  <a:lnTo>
                    <a:pt x="137845" y="101663"/>
                  </a:lnTo>
                  <a:lnTo>
                    <a:pt x="137845" y="25438"/>
                  </a:lnTo>
                  <a:close/>
                </a:path>
                <a:path w="1205865" h="103505">
                  <a:moveTo>
                    <a:pt x="137845" y="1689"/>
                  </a:moveTo>
                  <a:lnTo>
                    <a:pt x="88201" y="1689"/>
                  </a:lnTo>
                  <a:lnTo>
                    <a:pt x="69049" y="62509"/>
                  </a:lnTo>
                  <a:lnTo>
                    <a:pt x="95241" y="62509"/>
                  </a:lnTo>
                  <a:lnTo>
                    <a:pt x="106908" y="25438"/>
                  </a:lnTo>
                  <a:lnTo>
                    <a:pt x="137845" y="25438"/>
                  </a:lnTo>
                  <a:lnTo>
                    <a:pt x="137845" y="1689"/>
                  </a:lnTo>
                  <a:close/>
                </a:path>
                <a:path w="1205865" h="103505">
                  <a:moveTo>
                    <a:pt x="220497" y="0"/>
                  </a:moveTo>
                  <a:lnTo>
                    <a:pt x="183121" y="7661"/>
                  </a:lnTo>
                  <a:lnTo>
                    <a:pt x="158262" y="40176"/>
                  </a:lnTo>
                  <a:lnTo>
                    <a:pt x="157222" y="51879"/>
                  </a:lnTo>
                  <a:lnTo>
                    <a:pt x="157743" y="60136"/>
                  </a:lnTo>
                  <a:lnTo>
                    <a:pt x="181225" y="94886"/>
                  </a:lnTo>
                  <a:lnTo>
                    <a:pt x="222021" y="103352"/>
                  </a:lnTo>
                  <a:lnTo>
                    <a:pt x="231797" y="102965"/>
                  </a:lnTo>
                  <a:lnTo>
                    <a:pt x="268133" y="89630"/>
                  </a:lnTo>
                  <a:lnTo>
                    <a:pt x="276530" y="80251"/>
                  </a:lnTo>
                  <a:lnTo>
                    <a:pt x="212851" y="80251"/>
                  </a:lnTo>
                  <a:lnTo>
                    <a:pt x="206578" y="78041"/>
                  </a:lnTo>
                  <a:lnTo>
                    <a:pt x="197396" y="69215"/>
                  </a:lnTo>
                  <a:lnTo>
                    <a:pt x="195110" y="61976"/>
                  </a:lnTo>
                  <a:lnTo>
                    <a:pt x="195110" y="41706"/>
                  </a:lnTo>
                  <a:lnTo>
                    <a:pt x="197421" y="34391"/>
                  </a:lnTo>
                  <a:lnTo>
                    <a:pt x="206667" y="25577"/>
                  </a:lnTo>
                  <a:lnTo>
                    <a:pt x="212801" y="23380"/>
                  </a:lnTo>
                  <a:lnTo>
                    <a:pt x="276451" y="23380"/>
                  </a:lnTo>
                  <a:lnTo>
                    <a:pt x="274896" y="20760"/>
                  </a:lnTo>
                  <a:lnTo>
                    <a:pt x="267665" y="13398"/>
                  </a:lnTo>
                  <a:lnTo>
                    <a:pt x="258503" y="7533"/>
                  </a:lnTo>
                  <a:lnTo>
                    <a:pt x="247591" y="3346"/>
                  </a:lnTo>
                  <a:lnTo>
                    <a:pt x="234923" y="836"/>
                  </a:lnTo>
                  <a:lnTo>
                    <a:pt x="220497" y="0"/>
                  </a:lnTo>
                  <a:close/>
                </a:path>
                <a:path w="1205865" h="103505">
                  <a:moveTo>
                    <a:pt x="276451" y="23380"/>
                  </a:moveTo>
                  <a:lnTo>
                    <a:pt x="228409" y="23380"/>
                  </a:lnTo>
                  <a:lnTo>
                    <a:pt x="234708" y="25552"/>
                  </a:lnTo>
                  <a:lnTo>
                    <a:pt x="244017" y="34226"/>
                  </a:lnTo>
                  <a:lnTo>
                    <a:pt x="246354" y="41097"/>
                  </a:lnTo>
                  <a:lnTo>
                    <a:pt x="246273" y="61976"/>
                  </a:lnTo>
                  <a:lnTo>
                    <a:pt x="244094" y="69443"/>
                  </a:lnTo>
                  <a:lnTo>
                    <a:pt x="239649" y="73774"/>
                  </a:lnTo>
                  <a:lnTo>
                    <a:pt x="235191" y="78079"/>
                  </a:lnTo>
                  <a:lnTo>
                    <a:pt x="228892" y="80251"/>
                  </a:lnTo>
                  <a:lnTo>
                    <a:pt x="276530" y="80251"/>
                  </a:lnTo>
                  <a:lnTo>
                    <a:pt x="284213" y="50927"/>
                  </a:lnTo>
                  <a:lnTo>
                    <a:pt x="283176" y="39528"/>
                  </a:lnTo>
                  <a:lnTo>
                    <a:pt x="280068" y="29471"/>
                  </a:lnTo>
                  <a:lnTo>
                    <a:pt x="276451" y="23380"/>
                  </a:lnTo>
                  <a:close/>
                </a:path>
                <a:path w="1205865" h="103505">
                  <a:moveTo>
                    <a:pt x="340220" y="1689"/>
                  </a:moveTo>
                  <a:lnTo>
                    <a:pt x="304850" y="1689"/>
                  </a:lnTo>
                  <a:lnTo>
                    <a:pt x="304850" y="101663"/>
                  </a:lnTo>
                  <a:lnTo>
                    <a:pt x="340448" y="101663"/>
                  </a:lnTo>
                  <a:lnTo>
                    <a:pt x="340448" y="46774"/>
                  </a:lnTo>
                  <a:lnTo>
                    <a:pt x="377830" y="46774"/>
                  </a:lnTo>
                  <a:lnTo>
                    <a:pt x="340220" y="1689"/>
                  </a:lnTo>
                  <a:close/>
                </a:path>
                <a:path w="1205865" h="103505">
                  <a:moveTo>
                    <a:pt x="377830" y="46774"/>
                  </a:moveTo>
                  <a:lnTo>
                    <a:pt x="340448" y="46774"/>
                  </a:lnTo>
                  <a:lnTo>
                    <a:pt x="386359" y="101663"/>
                  </a:lnTo>
                  <a:lnTo>
                    <a:pt x="422059" y="101663"/>
                  </a:lnTo>
                  <a:lnTo>
                    <a:pt x="422059" y="56997"/>
                  </a:lnTo>
                  <a:lnTo>
                    <a:pt x="386359" y="56997"/>
                  </a:lnTo>
                  <a:lnTo>
                    <a:pt x="377830" y="46774"/>
                  </a:lnTo>
                  <a:close/>
                </a:path>
                <a:path w="1205865" h="103505">
                  <a:moveTo>
                    <a:pt x="422059" y="1689"/>
                  </a:moveTo>
                  <a:lnTo>
                    <a:pt x="386359" y="1689"/>
                  </a:lnTo>
                  <a:lnTo>
                    <a:pt x="386359" y="56997"/>
                  </a:lnTo>
                  <a:lnTo>
                    <a:pt x="422059" y="56997"/>
                  </a:lnTo>
                  <a:lnTo>
                    <a:pt x="422059" y="1689"/>
                  </a:lnTo>
                  <a:close/>
                </a:path>
                <a:path w="1205865" h="103505">
                  <a:moveTo>
                    <a:pt x="515073" y="26390"/>
                  </a:moveTo>
                  <a:lnTo>
                    <a:pt x="477202" y="26390"/>
                  </a:lnTo>
                  <a:lnTo>
                    <a:pt x="477202" y="101663"/>
                  </a:lnTo>
                  <a:lnTo>
                    <a:pt x="515073" y="101663"/>
                  </a:lnTo>
                  <a:lnTo>
                    <a:pt x="515073" y="26390"/>
                  </a:lnTo>
                  <a:close/>
                </a:path>
                <a:path w="1205865" h="103505">
                  <a:moveTo>
                    <a:pt x="553707" y="1689"/>
                  </a:moveTo>
                  <a:lnTo>
                    <a:pt x="438607" y="1689"/>
                  </a:lnTo>
                  <a:lnTo>
                    <a:pt x="438607" y="26390"/>
                  </a:lnTo>
                  <a:lnTo>
                    <a:pt x="553707" y="26390"/>
                  </a:lnTo>
                  <a:lnTo>
                    <a:pt x="553707" y="1689"/>
                  </a:lnTo>
                  <a:close/>
                </a:path>
                <a:path w="1205865" h="103505">
                  <a:moveTo>
                    <a:pt x="672223" y="1689"/>
                  </a:moveTo>
                  <a:lnTo>
                    <a:pt x="570763" y="1689"/>
                  </a:lnTo>
                  <a:lnTo>
                    <a:pt x="570763" y="101663"/>
                  </a:lnTo>
                  <a:lnTo>
                    <a:pt x="674090" y="101663"/>
                  </a:lnTo>
                  <a:lnTo>
                    <a:pt x="674090" y="79019"/>
                  </a:lnTo>
                  <a:lnTo>
                    <a:pt x="608711" y="79019"/>
                  </a:lnTo>
                  <a:lnTo>
                    <a:pt x="608711" y="59321"/>
                  </a:lnTo>
                  <a:lnTo>
                    <a:pt x="667638" y="59321"/>
                  </a:lnTo>
                  <a:lnTo>
                    <a:pt x="667638" y="38938"/>
                  </a:lnTo>
                  <a:lnTo>
                    <a:pt x="608711" y="38938"/>
                  </a:lnTo>
                  <a:lnTo>
                    <a:pt x="608711" y="23037"/>
                  </a:lnTo>
                  <a:lnTo>
                    <a:pt x="672223" y="23037"/>
                  </a:lnTo>
                  <a:lnTo>
                    <a:pt x="672223" y="1689"/>
                  </a:lnTo>
                  <a:close/>
                </a:path>
                <a:path w="1205865" h="103505">
                  <a:moveTo>
                    <a:pt x="758088" y="1689"/>
                  </a:moveTo>
                  <a:lnTo>
                    <a:pt x="694969" y="1689"/>
                  </a:lnTo>
                  <a:lnTo>
                    <a:pt x="694969" y="101663"/>
                  </a:lnTo>
                  <a:lnTo>
                    <a:pt x="733005" y="101663"/>
                  </a:lnTo>
                  <a:lnTo>
                    <a:pt x="733005" y="61087"/>
                  </a:lnTo>
                  <a:lnTo>
                    <a:pt x="785606" y="61087"/>
                  </a:lnTo>
                  <a:lnTo>
                    <a:pt x="783767" y="59994"/>
                  </a:lnTo>
                  <a:lnTo>
                    <a:pt x="780478" y="58762"/>
                  </a:lnTo>
                  <a:lnTo>
                    <a:pt x="775970" y="57531"/>
                  </a:lnTo>
                  <a:lnTo>
                    <a:pt x="781596" y="56515"/>
                  </a:lnTo>
                  <a:lnTo>
                    <a:pt x="786015" y="55181"/>
                  </a:lnTo>
                  <a:lnTo>
                    <a:pt x="794321" y="51079"/>
                  </a:lnTo>
                  <a:lnTo>
                    <a:pt x="798309" y="47828"/>
                  </a:lnTo>
                  <a:lnTo>
                    <a:pt x="802364" y="42189"/>
                  </a:lnTo>
                  <a:lnTo>
                    <a:pt x="733005" y="42189"/>
                  </a:lnTo>
                  <a:lnTo>
                    <a:pt x="733005" y="21869"/>
                  </a:lnTo>
                  <a:lnTo>
                    <a:pt x="805140" y="21869"/>
                  </a:lnTo>
                  <a:lnTo>
                    <a:pt x="803681" y="17678"/>
                  </a:lnTo>
                  <a:lnTo>
                    <a:pt x="766345" y="1842"/>
                  </a:lnTo>
                  <a:lnTo>
                    <a:pt x="758088" y="1689"/>
                  </a:lnTo>
                  <a:close/>
                </a:path>
                <a:path w="1205865" h="103505">
                  <a:moveTo>
                    <a:pt x="785606" y="61087"/>
                  </a:moveTo>
                  <a:lnTo>
                    <a:pt x="739787" y="61087"/>
                  </a:lnTo>
                  <a:lnTo>
                    <a:pt x="742899" y="61861"/>
                  </a:lnTo>
                  <a:lnTo>
                    <a:pt x="745617" y="63398"/>
                  </a:lnTo>
                  <a:lnTo>
                    <a:pt x="747636" y="64579"/>
                  </a:lnTo>
                  <a:lnTo>
                    <a:pt x="749922" y="67170"/>
                  </a:lnTo>
                  <a:lnTo>
                    <a:pt x="752571" y="71221"/>
                  </a:lnTo>
                  <a:lnTo>
                    <a:pt x="772718" y="101663"/>
                  </a:lnTo>
                  <a:lnTo>
                    <a:pt x="815517" y="101663"/>
                  </a:lnTo>
                  <a:lnTo>
                    <a:pt x="797204" y="72682"/>
                  </a:lnTo>
                  <a:lnTo>
                    <a:pt x="796315" y="71221"/>
                  </a:lnTo>
                  <a:lnTo>
                    <a:pt x="794550" y="69164"/>
                  </a:lnTo>
                  <a:lnTo>
                    <a:pt x="789241" y="63792"/>
                  </a:lnTo>
                  <a:lnTo>
                    <a:pt x="787209" y="62039"/>
                  </a:lnTo>
                  <a:lnTo>
                    <a:pt x="785606" y="61087"/>
                  </a:lnTo>
                  <a:close/>
                </a:path>
                <a:path w="1205865" h="103505">
                  <a:moveTo>
                    <a:pt x="805140" y="21869"/>
                  </a:moveTo>
                  <a:lnTo>
                    <a:pt x="756538" y="21869"/>
                  </a:lnTo>
                  <a:lnTo>
                    <a:pt x="761250" y="22733"/>
                  </a:lnTo>
                  <a:lnTo>
                    <a:pt x="766267" y="26200"/>
                  </a:lnTo>
                  <a:lnTo>
                    <a:pt x="767524" y="28663"/>
                  </a:lnTo>
                  <a:lnTo>
                    <a:pt x="767524" y="34086"/>
                  </a:lnTo>
                  <a:lnTo>
                    <a:pt x="758990" y="40843"/>
                  </a:lnTo>
                  <a:lnTo>
                    <a:pt x="754024" y="41757"/>
                  </a:lnTo>
                  <a:lnTo>
                    <a:pt x="750697" y="42189"/>
                  </a:lnTo>
                  <a:lnTo>
                    <a:pt x="802364" y="42189"/>
                  </a:lnTo>
                  <a:lnTo>
                    <a:pt x="804100" y="39776"/>
                  </a:lnTo>
                  <a:lnTo>
                    <a:pt x="805561" y="35001"/>
                  </a:lnTo>
                  <a:lnTo>
                    <a:pt x="805441" y="22733"/>
                  </a:lnTo>
                  <a:lnTo>
                    <a:pt x="805140" y="21869"/>
                  </a:lnTo>
                  <a:close/>
                </a:path>
                <a:path w="1205865" h="103505">
                  <a:moveTo>
                    <a:pt x="891247" y="1689"/>
                  </a:moveTo>
                  <a:lnTo>
                    <a:pt x="828128" y="1689"/>
                  </a:lnTo>
                  <a:lnTo>
                    <a:pt x="828128" y="101663"/>
                  </a:lnTo>
                  <a:lnTo>
                    <a:pt x="866165" y="101663"/>
                  </a:lnTo>
                  <a:lnTo>
                    <a:pt x="866165" y="61087"/>
                  </a:lnTo>
                  <a:lnTo>
                    <a:pt x="918772" y="61087"/>
                  </a:lnTo>
                  <a:lnTo>
                    <a:pt x="916927" y="59994"/>
                  </a:lnTo>
                  <a:lnTo>
                    <a:pt x="913638" y="58762"/>
                  </a:lnTo>
                  <a:lnTo>
                    <a:pt x="909129" y="57531"/>
                  </a:lnTo>
                  <a:lnTo>
                    <a:pt x="914755" y="56515"/>
                  </a:lnTo>
                  <a:lnTo>
                    <a:pt x="919175" y="55181"/>
                  </a:lnTo>
                  <a:lnTo>
                    <a:pt x="927481" y="51079"/>
                  </a:lnTo>
                  <a:lnTo>
                    <a:pt x="931468" y="47828"/>
                  </a:lnTo>
                  <a:lnTo>
                    <a:pt x="935544" y="42189"/>
                  </a:lnTo>
                  <a:lnTo>
                    <a:pt x="866165" y="42189"/>
                  </a:lnTo>
                  <a:lnTo>
                    <a:pt x="866165" y="21869"/>
                  </a:lnTo>
                  <a:lnTo>
                    <a:pt x="938300" y="21869"/>
                  </a:lnTo>
                  <a:lnTo>
                    <a:pt x="936840" y="17678"/>
                  </a:lnTo>
                  <a:lnTo>
                    <a:pt x="899505" y="1842"/>
                  </a:lnTo>
                  <a:lnTo>
                    <a:pt x="891247" y="1689"/>
                  </a:lnTo>
                  <a:close/>
                </a:path>
                <a:path w="1205865" h="103505">
                  <a:moveTo>
                    <a:pt x="918772" y="61087"/>
                  </a:moveTo>
                  <a:lnTo>
                    <a:pt x="872959" y="61087"/>
                  </a:lnTo>
                  <a:lnTo>
                    <a:pt x="876071" y="61861"/>
                  </a:lnTo>
                  <a:lnTo>
                    <a:pt x="878776" y="63398"/>
                  </a:lnTo>
                  <a:lnTo>
                    <a:pt x="880795" y="64579"/>
                  </a:lnTo>
                  <a:lnTo>
                    <a:pt x="883081" y="67170"/>
                  </a:lnTo>
                  <a:lnTo>
                    <a:pt x="885731" y="71221"/>
                  </a:lnTo>
                  <a:lnTo>
                    <a:pt x="905878" y="101663"/>
                  </a:lnTo>
                  <a:lnTo>
                    <a:pt x="948677" y="101663"/>
                  </a:lnTo>
                  <a:lnTo>
                    <a:pt x="930363" y="72682"/>
                  </a:lnTo>
                  <a:lnTo>
                    <a:pt x="929474" y="71221"/>
                  </a:lnTo>
                  <a:lnTo>
                    <a:pt x="927709" y="69164"/>
                  </a:lnTo>
                  <a:lnTo>
                    <a:pt x="922401" y="63792"/>
                  </a:lnTo>
                  <a:lnTo>
                    <a:pt x="920381" y="62039"/>
                  </a:lnTo>
                  <a:lnTo>
                    <a:pt x="918772" y="61087"/>
                  </a:lnTo>
                  <a:close/>
                </a:path>
                <a:path w="1205865" h="103505">
                  <a:moveTo>
                    <a:pt x="938300" y="21869"/>
                  </a:moveTo>
                  <a:lnTo>
                    <a:pt x="889698" y="21869"/>
                  </a:lnTo>
                  <a:lnTo>
                    <a:pt x="894410" y="22733"/>
                  </a:lnTo>
                  <a:lnTo>
                    <a:pt x="899439" y="26200"/>
                  </a:lnTo>
                  <a:lnTo>
                    <a:pt x="900696" y="28663"/>
                  </a:lnTo>
                  <a:lnTo>
                    <a:pt x="900696" y="34086"/>
                  </a:lnTo>
                  <a:lnTo>
                    <a:pt x="899896" y="36029"/>
                  </a:lnTo>
                  <a:lnTo>
                    <a:pt x="896721" y="39382"/>
                  </a:lnTo>
                  <a:lnTo>
                    <a:pt x="894664" y="40424"/>
                  </a:lnTo>
                  <a:lnTo>
                    <a:pt x="892162" y="40843"/>
                  </a:lnTo>
                  <a:lnTo>
                    <a:pt x="887196" y="41757"/>
                  </a:lnTo>
                  <a:lnTo>
                    <a:pt x="883856" y="42189"/>
                  </a:lnTo>
                  <a:lnTo>
                    <a:pt x="935544" y="42189"/>
                  </a:lnTo>
                  <a:lnTo>
                    <a:pt x="937272" y="39776"/>
                  </a:lnTo>
                  <a:lnTo>
                    <a:pt x="938720" y="35001"/>
                  </a:lnTo>
                  <a:lnTo>
                    <a:pt x="938601" y="22733"/>
                  </a:lnTo>
                  <a:lnTo>
                    <a:pt x="938300" y="21869"/>
                  </a:lnTo>
                  <a:close/>
                </a:path>
                <a:path w="1205865" h="103505">
                  <a:moveTo>
                    <a:pt x="1062177" y="1689"/>
                  </a:moveTo>
                  <a:lnTo>
                    <a:pt x="960716" y="1689"/>
                  </a:lnTo>
                  <a:lnTo>
                    <a:pt x="960716" y="101663"/>
                  </a:lnTo>
                  <a:lnTo>
                    <a:pt x="1064044" y="101663"/>
                  </a:lnTo>
                  <a:lnTo>
                    <a:pt x="1064044" y="79019"/>
                  </a:lnTo>
                  <a:lnTo>
                    <a:pt x="998664" y="79019"/>
                  </a:lnTo>
                  <a:lnTo>
                    <a:pt x="998664" y="59321"/>
                  </a:lnTo>
                  <a:lnTo>
                    <a:pt x="1057592" y="59321"/>
                  </a:lnTo>
                  <a:lnTo>
                    <a:pt x="1057592" y="38938"/>
                  </a:lnTo>
                  <a:lnTo>
                    <a:pt x="998664" y="38938"/>
                  </a:lnTo>
                  <a:lnTo>
                    <a:pt x="998664" y="23037"/>
                  </a:lnTo>
                  <a:lnTo>
                    <a:pt x="1062177" y="23037"/>
                  </a:lnTo>
                  <a:lnTo>
                    <a:pt x="1062177" y="1689"/>
                  </a:lnTo>
                  <a:close/>
                </a:path>
                <a:path w="1205865" h="103505">
                  <a:moveTo>
                    <a:pt x="1114107" y="1689"/>
                  </a:moveTo>
                  <a:lnTo>
                    <a:pt x="1072057" y="1689"/>
                  </a:lnTo>
                  <a:lnTo>
                    <a:pt x="1119784" y="59791"/>
                  </a:lnTo>
                  <a:lnTo>
                    <a:pt x="1119784" y="101663"/>
                  </a:lnTo>
                  <a:lnTo>
                    <a:pt x="1157732" y="101663"/>
                  </a:lnTo>
                  <a:lnTo>
                    <a:pt x="1157732" y="59791"/>
                  </a:lnTo>
                  <a:lnTo>
                    <a:pt x="1177698" y="35445"/>
                  </a:lnTo>
                  <a:lnTo>
                    <a:pt x="1138847" y="35445"/>
                  </a:lnTo>
                  <a:lnTo>
                    <a:pt x="1114107" y="1689"/>
                  </a:lnTo>
                  <a:close/>
                </a:path>
                <a:path w="1205865" h="103505">
                  <a:moveTo>
                    <a:pt x="1205382" y="1689"/>
                  </a:moveTo>
                  <a:lnTo>
                    <a:pt x="1163586" y="1689"/>
                  </a:lnTo>
                  <a:lnTo>
                    <a:pt x="1138847" y="35445"/>
                  </a:lnTo>
                  <a:lnTo>
                    <a:pt x="1177698" y="35445"/>
                  </a:lnTo>
                  <a:lnTo>
                    <a:pt x="1205382" y="1689"/>
                  </a:lnTo>
                  <a:close/>
                </a:path>
              </a:pathLst>
            </a:custGeom>
            <a:solidFill>
              <a:srgbClr val="ED32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396583" y="2984322"/>
              <a:ext cx="530644" cy="6849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6388011" y="2963646"/>
            <a:ext cx="547370" cy="10413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155" b="1">
                <a:solidFill>
                  <a:srgbClr val="0969B2"/>
                </a:solidFill>
                <a:latin typeface="Trebuchet MS"/>
                <a:cs typeface="Trebuchet MS"/>
              </a:rPr>
              <a:t>DESDE</a:t>
            </a:r>
            <a:r>
              <a:rPr dirty="0" sz="500" spc="-10" b="1">
                <a:solidFill>
                  <a:srgbClr val="0969B2"/>
                </a:solidFill>
                <a:latin typeface="Trebuchet MS"/>
                <a:cs typeface="Trebuchet MS"/>
              </a:rPr>
              <a:t> </a:t>
            </a:r>
            <a:r>
              <a:rPr dirty="0" sz="500" spc="120" b="1">
                <a:solidFill>
                  <a:srgbClr val="0969B2"/>
                </a:solidFill>
                <a:latin typeface="Trebuchet MS"/>
                <a:cs typeface="Trebuchet MS"/>
              </a:rPr>
              <a:t>1992</a:t>
            </a:r>
            <a:endParaRPr sz="50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677560" y="2384463"/>
            <a:ext cx="1265555" cy="485775"/>
            <a:chOff x="5677560" y="2384463"/>
            <a:chExt cx="1265555" cy="485775"/>
          </a:xfrm>
        </p:grpSpPr>
        <p:sp>
          <p:nvSpPr>
            <p:cNvPr id="48" name="object 48"/>
            <p:cNvSpPr/>
            <p:nvPr/>
          </p:nvSpPr>
          <p:spPr>
            <a:xfrm>
              <a:off x="5677560" y="2384463"/>
              <a:ext cx="1265414" cy="48533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707366" y="2414593"/>
              <a:ext cx="1207847" cy="42524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/>
          <p:nvPr/>
        </p:nvSpPr>
        <p:spPr>
          <a:xfrm>
            <a:off x="836395" y="9519653"/>
            <a:ext cx="5689730" cy="95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866297" y="8962949"/>
            <a:ext cx="603313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165"/>
              </a:lnSpc>
            </a:pPr>
            <a:r>
              <a:rPr dirty="0" sz="3850" spc="-1065">
                <a:solidFill>
                  <a:srgbClr val="0969B2"/>
                </a:solidFill>
                <a:latin typeface="Arial Black"/>
                <a:cs typeface="Arial Black"/>
                <a:hlinkClick r:id="rId21"/>
              </a:rPr>
              <a:t>ww</a:t>
            </a:r>
            <a:r>
              <a:rPr dirty="0" sz="3850" spc="-1215">
                <a:solidFill>
                  <a:srgbClr val="0969B2"/>
                </a:solidFill>
                <a:latin typeface="Arial Black"/>
                <a:cs typeface="Arial Black"/>
                <a:hlinkClick r:id="rId21"/>
              </a:rPr>
              <a:t>w</a:t>
            </a:r>
            <a:r>
              <a:rPr dirty="0" sz="3850" spc="-750">
                <a:solidFill>
                  <a:srgbClr val="0969B2"/>
                </a:solidFill>
                <a:latin typeface="Arial Black"/>
                <a:cs typeface="Arial Black"/>
                <a:hlinkClick r:id="rId21"/>
              </a:rPr>
              <a:t>.bo</a:t>
            </a:r>
            <a:r>
              <a:rPr dirty="0" sz="3850" spc="-645">
                <a:solidFill>
                  <a:srgbClr val="0969B2"/>
                </a:solidFill>
                <a:latin typeface="Arial Black"/>
                <a:cs typeface="Arial Black"/>
                <a:hlinkClick r:id="rId21"/>
              </a:rPr>
              <a:t>r</a:t>
            </a:r>
            <a:r>
              <a:rPr dirty="0" sz="3850" spc="-810">
                <a:solidFill>
                  <a:srgbClr val="0969B2"/>
                </a:solidFill>
                <a:latin typeface="Arial Black"/>
                <a:cs typeface="Arial Black"/>
                <a:hlinkClick r:id="rId21"/>
              </a:rPr>
              <a:t>dadosmonter</a:t>
            </a:r>
            <a:r>
              <a:rPr dirty="0" sz="3850" spc="-600">
                <a:solidFill>
                  <a:srgbClr val="0969B2"/>
                </a:solidFill>
                <a:latin typeface="Arial Black"/>
                <a:cs typeface="Arial Black"/>
                <a:hlinkClick r:id="rId21"/>
              </a:rPr>
              <a:t>r</a:t>
            </a:r>
            <a:r>
              <a:rPr dirty="0" sz="3850" spc="-885">
                <a:solidFill>
                  <a:srgbClr val="0969B2"/>
                </a:solidFill>
                <a:latin typeface="Arial Black"/>
                <a:cs typeface="Arial Black"/>
                <a:hlinkClick r:id="rId21"/>
              </a:rPr>
              <a:t>e</a:t>
            </a:r>
            <a:r>
              <a:rPr dirty="0" sz="3850" spc="-1010">
                <a:solidFill>
                  <a:srgbClr val="0969B2"/>
                </a:solidFill>
                <a:latin typeface="Arial Black"/>
                <a:cs typeface="Arial Black"/>
                <a:hlinkClick r:id="rId21"/>
              </a:rPr>
              <a:t>y</a:t>
            </a:r>
            <a:r>
              <a:rPr dirty="0" sz="3850" spc="-910">
                <a:solidFill>
                  <a:srgbClr val="0969B2"/>
                </a:solidFill>
                <a:latin typeface="Arial Black"/>
                <a:cs typeface="Arial Black"/>
                <a:hlinkClick r:id="rId21"/>
              </a:rPr>
              <a:t>.com.mx</a:t>
            </a:r>
            <a:endParaRPr sz="3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3108" y="529200"/>
            <a:ext cx="6886575" cy="8978265"/>
            <a:chOff x="443108" y="529200"/>
            <a:chExt cx="6886575" cy="8978265"/>
          </a:xfrm>
        </p:grpSpPr>
        <p:sp>
          <p:nvSpPr>
            <p:cNvPr id="3" name="object 3"/>
            <p:cNvSpPr/>
            <p:nvPr/>
          </p:nvSpPr>
          <p:spPr>
            <a:xfrm>
              <a:off x="443108" y="529200"/>
              <a:ext cx="6886191" cy="89780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52884" y="778002"/>
              <a:ext cx="2854325" cy="418465"/>
            </a:xfrm>
            <a:custGeom>
              <a:avLst/>
              <a:gdLst/>
              <a:ahLst/>
              <a:cxnLst/>
              <a:rect l="l" t="t" r="r" b="b"/>
              <a:pathLst>
                <a:path w="2854325" h="418465">
                  <a:moveTo>
                    <a:pt x="2732808" y="0"/>
                  </a:moveTo>
                  <a:lnTo>
                    <a:pt x="120902" y="0"/>
                  </a:lnTo>
                  <a:lnTo>
                    <a:pt x="73846" y="9502"/>
                  </a:lnTo>
                  <a:lnTo>
                    <a:pt x="35415" y="35415"/>
                  </a:lnTo>
                  <a:lnTo>
                    <a:pt x="9502" y="73846"/>
                  </a:lnTo>
                  <a:lnTo>
                    <a:pt x="0" y="120903"/>
                  </a:lnTo>
                  <a:lnTo>
                    <a:pt x="0" y="296951"/>
                  </a:lnTo>
                  <a:lnTo>
                    <a:pt x="9502" y="344019"/>
                  </a:lnTo>
                  <a:lnTo>
                    <a:pt x="35415" y="382449"/>
                  </a:lnTo>
                  <a:lnTo>
                    <a:pt x="73846" y="408356"/>
                  </a:lnTo>
                  <a:lnTo>
                    <a:pt x="120902" y="417855"/>
                  </a:lnTo>
                  <a:lnTo>
                    <a:pt x="2732808" y="417855"/>
                  </a:lnTo>
                  <a:lnTo>
                    <a:pt x="2779866" y="408356"/>
                  </a:lnTo>
                  <a:lnTo>
                    <a:pt x="2818297" y="382449"/>
                  </a:lnTo>
                  <a:lnTo>
                    <a:pt x="2844210" y="344019"/>
                  </a:lnTo>
                  <a:lnTo>
                    <a:pt x="2853712" y="296951"/>
                  </a:lnTo>
                  <a:lnTo>
                    <a:pt x="2853712" y="120903"/>
                  </a:lnTo>
                  <a:lnTo>
                    <a:pt x="2844210" y="73846"/>
                  </a:lnTo>
                  <a:lnTo>
                    <a:pt x="2818297" y="35415"/>
                  </a:lnTo>
                  <a:lnTo>
                    <a:pt x="2779866" y="9502"/>
                  </a:lnTo>
                  <a:lnTo>
                    <a:pt x="2732808" y="0"/>
                  </a:lnTo>
                  <a:close/>
                </a:path>
              </a:pathLst>
            </a:custGeom>
            <a:solidFill>
              <a:srgbClr val="1B36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5289" y="855484"/>
              <a:ext cx="2571115" cy="280670"/>
            </a:xfrm>
            <a:custGeom>
              <a:avLst/>
              <a:gdLst/>
              <a:ahLst/>
              <a:cxnLst/>
              <a:rect l="l" t="t" r="r" b="b"/>
              <a:pathLst>
                <a:path w="2571115" h="280669">
                  <a:moveTo>
                    <a:pt x="77000" y="17589"/>
                  </a:moveTo>
                  <a:lnTo>
                    <a:pt x="0" y="17589"/>
                  </a:lnTo>
                  <a:lnTo>
                    <a:pt x="0" y="222453"/>
                  </a:lnTo>
                  <a:lnTo>
                    <a:pt x="23399" y="222453"/>
                  </a:lnTo>
                  <a:lnTo>
                    <a:pt x="23399" y="157479"/>
                  </a:lnTo>
                  <a:lnTo>
                    <a:pt x="77000" y="157479"/>
                  </a:lnTo>
                  <a:lnTo>
                    <a:pt x="110837" y="152704"/>
                  </a:lnTo>
                  <a:lnTo>
                    <a:pt x="135932" y="138818"/>
                  </a:lnTo>
                  <a:lnTo>
                    <a:pt x="138023" y="135826"/>
                  </a:lnTo>
                  <a:lnTo>
                    <a:pt x="23399" y="135826"/>
                  </a:lnTo>
                  <a:lnTo>
                    <a:pt x="23399" y="39243"/>
                  </a:lnTo>
                  <a:lnTo>
                    <a:pt x="138555" y="39243"/>
                  </a:lnTo>
                  <a:lnTo>
                    <a:pt x="135932" y="35612"/>
                  </a:lnTo>
                  <a:lnTo>
                    <a:pt x="110837" y="22198"/>
                  </a:lnTo>
                  <a:lnTo>
                    <a:pt x="77000" y="17589"/>
                  </a:lnTo>
                  <a:close/>
                </a:path>
                <a:path w="2571115" h="280669">
                  <a:moveTo>
                    <a:pt x="138555" y="39243"/>
                  </a:moveTo>
                  <a:lnTo>
                    <a:pt x="76089" y="39243"/>
                  </a:lnTo>
                  <a:lnTo>
                    <a:pt x="100766" y="42286"/>
                  </a:lnTo>
                  <a:lnTo>
                    <a:pt x="119058" y="51334"/>
                  </a:lnTo>
                  <a:lnTo>
                    <a:pt x="130427" y="66262"/>
                  </a:lnTo>
                  <a:lnTo>
                    <a:pt x="134336" y="86944"/>
                  </a:lnTo>
                  <a:lnTo>
                    <a:pt x="130427" y="108164"/>
                  </a:lnTo>
                  <a:lnTo>
                    <a:pt x="119058" y="123458"/>
                  </a:lnTo>
                  <a:lnTo>
                    <a:pt x="100766" y="132715"/>
                  </a:lnTo>
                  <a:lnTo>
                    <a:pt x="76089" y="135826"/>
                  </a:lnTo>
                  <a:lnTo>
                    <a:pt x="138023" y="135826"/>
                  </a:lnTo>
                  <a:lnTo>
                    <a:pt x="151537" y="116487"/>
                  </a:lnTo>
                  <a:lnTo>
                    <a:pt x="156905" y="86372"/>
                  </a:lnTo>
                  <a:lnTo>
                    <a:pt x="151537" y="57210"/>
                  </a:lnTo>
                  <a:lnTo>
                    <a:pt x="138555" y="39243"/>
                  </a:lnTo>
                  <a:close/>
                </a:path>
                <a:path w="2571115" h="280669">
                  <a:moveTo>
                    <a:pt x="216891" y="5219"/>
                  </a:moveTo>
                  <a:lnTo>
                    <a:pt x="194078" y="5219"/>
                  </a:lnTo>
                  <a:lnTo>
                    <a:pt x="194078" y="222453"/>
                  </a:lnTo>
                  <a:lnTo>
                    <a:pt x="216891" y="222453"/>
                  </a:lnTo>
                  <a:lnTo>
                    <a:pt x="216891" y="5219"/>
                  </a:lnTo>
                  <a:close/>
                </a:path>
                <a:path w="2571115" h="280669">
                  <a:moveTo>
                    <a:pt x="379443" y="86614"/>
                  </a:moveTo>
                  <a:lnTo>
                    <a:pt x="327830" y="86614"/>
                  </a:lnTo>
                  <a:lnTo>
                    <a:pt x="345768" y="89119"/>
                  </a:lnTo>
                  <a:lnTo>
                    <a:pt x="358696" y="96324"/>
                  </a:lnTo>
                  <a:lnTo>
                    <a:pt x="366521" y="107761"/>
                  </a:lnTo>
                  <a:lnTo>
                    <a:pt x="369150" y="122961"/>
                  </a:lnTo>
                  <a:lnTo>
                    <a:pt x="369150" y="132588"/>
                  </a:lnTo>
                  <a:lnTo>
                    <a:pt x="318458" y="132588"/>
                  </a:lnTo>
                  <a:lnTo>
                    <a:pt x="294149" y="135813"/>
                  </a:lnTo>
                  <a:lnTo>
                    <a:pt x="276024" y="144683"/>
                  </a:lnTo>
                  <a:lnTo>
                    <a:pt x="264698" y="158560"/>
                  </a:lnTo>
                  <a:lnTo>
                    <a:pt x="260786" y="176809"/>
                  </a:lnTo>
                  <a:lnTo>
                    <a:pt x="264488" y="195180"/>
                  </a:lnTo>
                  <a:lnTo>
                    <a:pt x="275029" y="209951"/>
                  </a:lnTo>
                  <a:lnTo>
                    <a:pt x="291558" y="219791"/>
                  </a:lnTo>
                  <a:lnTo>
                    <a:pt x="313228" y="223367"/>
                  </a:lnTo>
                  <a:lnTo>
                    <a:pt x="330691" y="221821"/>
                  </a:lnTo>
                  <a:lnTo>
                    <a:pt x="346086" y="217168"/>
                  </a:lnTo>
                  <a:lnTo>
                    <a:pt x="359178" y="209389"/>
                  </a:lnTo>
                  <a:lnTo>
                    <a:pt x="364126" y="204266"/>
                  </a:lnTo>
                  <a:lnTo>
                    <a:pt x="317628" y="204266"/>
                  </a:lnTo>
                  <a:lnTo>
                    <a:pt x="302954" y="202226"/>
                  </a:lnTo>
                  <a:lnTo>
                    <a:pt x="291790" y="196462"/>
                  </a:lnTo>
                  <a:lnTo>
                    <a:pt x="284687" y="187507"/>
                  </a:lnTo>
                  <a:lnTo>
                    <a:pt x="282196" y="175895"/>
                  </a:lnTo>
                  <a:lnTo>
                    <a:pt x="284700" y="164686"/>
                  </a:lnTo>
                  <a:lnTo>
                    <a:pt x="292143" y="156856"/>
                  </a:lnTo>
                  <a:lnTo>
                    <a:pt x="304426" y="152261"/>
                  </a:lnTo>
                  <a:lnTo>
                    <a:pt x="321447" y="150761"/>
                  </a:lnTo>
                  <a:lnTo>
                    <a:pt x="391738" y="150761"/>
                  </a:lnTo>
                  <a:lnTo>
                    <a:pt x="391640" y="120561"/>
                  </a:lnTo>
                  <a:lnTo>
                    <a:pt x="387606" y="98459"/>
                  </a:lnTo>
                  <a:lnTo>
                    <a:pt x="379443" y="86614"/>
                  </a:lnTo>
                  <a:close/>
                </a:path>
                <a:path w="2571115" h="280669">
                  <a:moveTo>
                    <a:pt x="391893" y="198462"/>
                  </a:moveTo>
                  <a:lnTo>
                    <a:pt x="369733" y="198462"/>
                  </a:lnTo>
                  <a:lnTo>
                    <a:pt x="369733" y="222453"/>
                  </a:lnTo>
                  <a:lnTo>
                    <a:pt x="391971" y="222453"/>
                  </a:lnTo>
                  <a:lnTo>
                    <a:pt x="391893" y="198462"/>
                  </a:lnTo>
                  <a:close/>
                </a:path>
                <a:path w="2571115" h="280669">
                  <a:moveTo>
                    <a:pt x="391738" y="150761"/>
                  </a:moveTo>
                  <a:lnTo>
                    <a:pt x="369402" y="150761"/>
                  </a:lnTo>
                  <a:lnTo>
                    <a:pt x="369402" y="169418"/>
                  </a:lnTo>
                  <a:lnTo>
                    <a:pt x="362526" y="184142"/>
                  </a:lnTo>
                  <a:lnTo>
                    <a:pt x="351107" y="195091"/>
                  </a:lnTo>
                  <a:lnTo>
                    <a:pt x="335892" y="201914"/>
                  </a:lnTo>
                  <a:lnTo>
                    <a:pt x="317628" y="204266"/>
                  </a:lnTo>
                  <a:lnTo>
                    <a:pt x="364126" y="204266"/>
                  </a:lnTo>
                  <a:lnTo>
                    <a:pt x="369733" y="198462"/>
                  </a:lnTo>
                  <a:lnTo>
                    <a:pt x="391893" y="198462"/>
                  </a:lnTo>
                  <a:lnTo>
                    <a:pt x="391738" y="150761"/>
                  </a:lnTo>
                  <a:close/>
                </a:path>
                <a:path w="2571115" h="280669">
                  <a:moveTo>
                    <a:pt x="332233" y="67614"/>
                  </a:moveTo>
                  <a:lnTo>
                    <a:pt x="314108" y="69012"/>
                  </a:lnTo>
                  <a:lnTo>
                    <a:pt x="298389" y="73071"/>
                  </a:lnTo>
                  <a:lnTo>
                    <a:pt x="283867" y="79589"/>
                  </a:lnTo>
                  <a:lnTo>
                    <a:pt x="269337" y="88366"/>
                  </a:lnTo>
                  <a:lnTo>
                    <a:pt x="278963" y="104457"/>
                  </a:lnTo>
                  <a:lnTo>
                    <a:pt x="291008" y="96874"/>
                  </a:lnTo>
                  <a:lnTo>
                    <a:pt x="303084" y="91273"/>
                  </a:lnTo>
                  <a:lnTo>
                    <a:pt x="315316" y="87803"/>
                  </a:lnTo>
                  <a:lnTo>
                    <a:pt x="327830" y="86614"/>
                  </a:lnTo>
                  <a:lnTo>
                    <a:pt x="379443" y="86614"/>
                  </a:lnTo>
                  <a:lnTo>
                    <a:pt x="376122" y="81795"/>
                  </a:lnTo>
                  <a:lnTo>
                    <a:pt x="357545" y="71278"/>
                  </a:lnTo>
                  <a:lnTo>
                    <a:pt x="332233" y="67614"/>
                  </a:lnTo>
                  <a:close/>
                </a:path>
                <a:path w="2571115" h="280669">
                  <a:moveTo>
                    <a:pt x="416858" y="250825"/>
                  </a:moveTo>
                  <a:lnTo>
                    <a:pt x="407228" y="268998"/>
                  </a:lnTo>
                  <a:lnTo>
                    <a:pt x="414445" y="273955"/>
                  </a:lnTo>
                  <a:lnTo>
                    <a:pt x="422145" y="277417"/>
                  </a:lnTo>
                  <a:lnTo>
                    <a:pt x="430497" y="279448"/>
                  </a:lnTo>
                  <a:lnTo>
                    <a:pt x="439671" y="280111"/>
                  </a:lnTo>
                  <a:lnTo>
                    <a:pt x="454188" y="277828"/>
                  </a:lnTo>
                  <a:lnTo>
                    <a:pt x="466868" y="271051"/>
                  </a:lnTo>
                  <a:lnTo>
                    <a:pt x="477524" y="259885"/>
                  </a:lnTo>
                  <a:lnTo>
                    <a:pt x="478485" y="258127"/>
                  </a:lnTo>
                  <a:lnTo>
                    <a:pt x="430963" y="258127"/>
                  </a:lnTo>
                  <a:lnTo>
                    <a:pt x="423906" y="255803"/>
                  </a:lnTo>
                  <a:lnTo>
                    <a:pt x="416858" y="250825"/>
                  </a:lnTo>
                  <a:close/>
                </a:path>
                <a:path w="2571115" h="280669">
                  <a:moveTo>
                    <a:pt x="433284" y="68452"/>
                  </a:moveTo>
                  <a:lnTo>
                    <a:pt x="409305" y="68452"/>
                  </a:lnTo>
                  <a:lnTo>
                    <a:pt x="473115" y="221284"/>
                  </a:lnTo>
                  <a:lnTo>
                    <a:pt x="466642" y="235889"/>
                  </a:lnTo>
                  <a:lnTo>
                    <a:pt x="461347" y="245563"/>
                  </a:lnTo>
                  <a:lnTo>
                    <a:pt x="454785" y="252518"/>
                  </a:lnTo>
                  <a:lnTo>
                    <a:pt x="447119" y="256719"/>
                  </a:lnTo>
                  <a:lnTo>
                    <a:pt x="438511" y="258127"/>
                  </a:lnTo>
                  <a:lnTo>
                    <a:pt x="478485" y="258127"/>
                  </a:lnTo>
                  <a:lnTo>
                    <a:pt x="485970" y="244436"/>
                  </a:lnTo>
                  <a:lnTo>
                    <a:pt x="505182" y="196723"/>
                  </a:lnTo>
                  <a:lnTo>
                    <a:pt x="484477" y="196723"/>
                  </a:lnTo>
                  <a:lnTo>
                    <a:pt x="433284" y="68452"/>
                  </a:lnTo>
                  <a:close/>
                </a:path>
                <a:path w="2571115" h="280669">
                  <a:moveTo>
                    <a:pt x="556830" y="68452"/>
                  </a:moveTo>
                  <a:lnTo>
                    <a:pt x="533350" y="68452"/>
                  </a:lnTo>
                  <a:lnTo>
                    <a:pt x="484477" y="196723"/>
                  </a:lnTo>
                  <a:lnTo>
                    <a:pt x="505182" y="196723"/>
                  </a:lnTo>
                  <a:lnTo>
                    <a:pt x="556830" y="68452"/>
                  </a:lnTo>
                  <a:close/>
                </a:path>
                <a:path w="2571115" h="280669">
                  <a:moveTo>
                    <a:pt x="639645" y="67614"/>
                  </a:moveTo>
                  <a:lnTo>
                    <a:pt x="608801" y="73419"/>
                  </a:lnTo>
                  <a:lnTo>
                    <a:pt x="584631" y="89388"/>
                  </a:lnTo>
                  <a:lnTo>
                    <a:pt x="568863" y="113931"/>
                  </a:lnTo>
                  <a:lnTo>
                    <a:pt x="563223" y="145453"/>
                  </a:lnTo>
                  <a:lnTo>
                    <a:pt x="568831" y="177017"/>
                  </a:lnTo>
                  <a:lnTo>
                    <a:pt x="584567" y="201645"/>
                  </a:lnTo>
                  <a:lnTo>
                    <a:pt x="608796" y="217656"/>
                  </a:lnTo>
                  <a:lnTo>
                    <a:pt x="639886" y="223367"/>
                  </a:lnTo>
                  <a:lnTo>
                    <a:pt x="658417" y="221649"/>
                  </a:lnTo>
                  <a:lnTo>
                    <a:pt x="675119" y="216663"/>
                  </a:lnTo>
                  <a:lnTo>
                    <a:pt x="689721" y="208660"/>
                  </a:lnTo>
                  <a:lnTo>
                    <a:pt x="694711" y="204266"/>
                  </a:lnTo>
                  <a:lnTo>
                    <a:pt x="641715" y="204266"/>
                  </a:lnTo>
                  <a:lnTo>
                    <a:pt x="620772" y="200681"/>
                  </a:lnTo>
                  <a:lnTo>
                    <a:pt x="603858" y="190509"/>
                  </a:lnTo>
                  <a:lnTo>
                    <a:pt x="591892" y="174627"/>
                  </a:lnTo>
                  <a:lnTo>
                    <a:pt x="585791" y="153911"/>
                  </a:lnTo>
                  <a:lnTo>
                    <a:pt x="711667" y="153911"/>
                  </a:lnTo>
                  <a:lnTo>
                    <a:pt x="709997" y="135826"/>
                  </a:lnTo>
                  <a:lnTo>
                    <a:pt x="585791" y="135826"/>
                  </a:lnTo>
                  <a:lnTo>
                    <a:pt x="591418" y="115535"/>
                  </a:lnTo>
                  <a:lnTo>
                    <a:pt x="602855" y="100018"/>
                  </a:lnTo>
                  <a:lnTo>
                    <a:pt x="619224" y="90102"/>
                  </a:lnTo>
                  <a:lnTo>
                    <a:pt x="639645" y="86614"/>
                  </a:lnTo>
                  <a:lnTo>
                    <a:pt x="689100" y="86614"/>
                  </a:lnTo>
                  <a:lnTo>
                    <a:pt x="672228" y="73781"/>
                  </a:lnTo>
                  <a:lnTo>
                    <a:pt x="639645" y="67614"/>
                  </a:lnTo>
                  <a:close/>
                </a:path>
                <a:path w="2571115" h="280669">
                  <a:moveTo>
                    <a:pt x="689429" y="184696"/>
                  </a:moveTo>
                  <a:lnTo>
                    <a:pt x="679566" y="193074"/>
                  </a:lnTo>
                  <a:lnTo>
                    <a:pt x="668182" y="199210"/>
                  </a:lnTo>
                  <a:lnTo>
                    <a:pt x="655493" y="202982"/>
                  </a:lnTo>
                  <a:lnTo>
                    <a:pt x="641715" y="204266"/>
                  </a:lnTo>
                  <a:lnTo>
                    <a:pt x="694711" y="204266"/>
                  </a:lnTo>
                  <a:lnTo>
                    <a:pt x="701951" y="197891"/>
                  </a:lnTo>
                  <a:lnTo>
                    <a:pt x="689429" y="184696"/>
                  </a:lnTo>
                  <a:close/>
                </a:path>
                <a:path w="2571115" h="280669">
                  <a:moveTo>
                    <a:pt x="689100" y="86614"/>
                  </a:moveTo>
                  <a:lnTo>
                    <a:pt x="639645" y="86614"/>
                  </a:lnTo>
                  <a:lnTo>
                    <a:pt x="660188" y="90102"/>
                  </a:lnTo>
                  <a:lnTo>
                    <a:pt x="676137" y="100018"/>
                  </a:lnTo>
                  <a:lnTo>
                    <a:pt x="686721" y="115535"/>
                  </a:lnTo>
                  <a:lnTo>
                    <a:pt x="691169" y="135826"/>
                  </a:lnTo>
                  <a:lnTo>
                    <a:pt x="709997" y="135826"/>
                  </a:lnTo>
                  <a:lnTo>
                    <a:pt x="708395" y="118476"/>
                  </a:lnTo>
                  <a:lnTo>
                    <a:pt x="695197" y="91251"/>
                  </a:lnTo>
                  <a:lnTo>
                    <a:pt x="689100" y="86614"/>
                  </a:lnTo>
                  <a:close/>
                </a:path>
                <a:path w="2571115" h="280669">
                  <a:moveTo>
                    <a:pt x="773643" y="68452"/>
                  </a:moveTo>
                  <a:lnTo>
                    <a:pt x="750821" y="68452"/>
                  </a:lnTo>
                  <a:lnTo>
                    <a:pt x="750821" y="222453"/>
                  </a:lnTo>
                  <a:lnTo>
                    <a:pt x="773643" y="222453"/>
                  </a:lnTo>
                  <a:lnTo>
                    <a:pt x="773643" y="140474"/>
                  </a:lnTo>
                  <a:lnTo>
                    <a:pt x="778837" y="119390"/>
                  </a:lnTo>
                  <a:lnTo>
                    <a:pt x="790115" y="103309"/>
                  </a:lnTo>
                  <a:lnTo>
                    <a:pt x="791099" y="102717"/>
                  </a:lnTo>
                  <a:lnTo>
                    <a:pt x="773643" y="102717"/>
                  </a:lnTo>
                  <a:lnTo>
                    <a:pt x="773643" y="68452"/>
                  </a:lnTo>
                  <a:close/>
                </a:path>
                <a:path w="2571115" h="280669">
                  <a:moveTo>
                    <a:pt x="828989" y="67614"/>
                  </a:moveTo>
                  <a:lnTo>
                    <a:pt x="810799" y="70033"/>
                  </a:lnTo>
                  <a:lnTo>
                    <a:pt x="795406" y="76798"/>
                  </a:lnTo>
                  <a:lnTo>
                    <a:pt x="782968" y="87747"/>
                  </a:lnTo>
                  <a:lnTo>
                    <a:pt x="773643" y="102717"/>
                  </a:lnTo>
                  <a:lnTo>
                    <a:pt x="791099" y="102717"/>
                  </a:lnTo>
                  <a:lnTo>
                    <a:pt x="806993" y="93156"/>
                  </a:lnTo>
                  <a:lnTo>
                    <a:pt x="828989" y="89852"/>
                  </a:lnTo>
                  <a:lnTo>
                    <a:pt x="828989" y="67614"/>
                  </a:lnTo>
                  <a:close/>
                </a:path>
                <a:path w="2571115" h="280669">
                  <a:moveTo>
                    <a:pt x="957834" y="86614"/>
                  </a:moveTo>
                  <a:lnTo>
                    <a:pt x="906218" y="86614"/>
                  </a:lnTo>
                  <a:lnTo>
                    <a:pt x="924157" y="89119"/>
                  </a:lnTo>
                  <a:lnTo>
                    <a:pt x="937087" y="96324"/>
                  </a:lnTo>
                  <a:lnTo>
                    <a:pt x="944914" y="107761"/>
                  </a:lnTo>
                  <a:lnTo>
                    <a:pt x="947544" y="122961"/>
                  </a:lnTo>
                  <a:lnTo>
                    <a:pt x="947544" y="132588"/>
                  </a:lnTo>
                  <a:lnTo>
                    <a:pt x="896846" y="132588"/>
                  </a:lnTo>
                  <a:lnTo>
                    <a:pt x="872538" y="135813"/>
                  </a:lnTo>
                  <a:lnTo>
                    <a:pt x="854413" y="144683"/>
                  </a:lnTo>
                  <a:lnTo>
                    <a:pt x="843087" y="158560"/>
                  </a:lnTo>
                  <a:lnTo>
                    <a:pt x="839175" y="176809"/>
                  </a:lnTo>
                  <a:lnTo>
                    <a:pt x="842877" y="195180"/>
                  </a:lnTo>
                  <a:lnTo>
                    <a:pt x="853416" y="209951"/>
                  </a:lnTo>
                  <a:lnTo>
                    <a:pt x="869945" y="219791"/>
                  </a:lnTo>
                  <a:lnTo>
                    <a:pt x="891613" y="223367"/>
                  </a:lnTo>
                  <a:lnTo>
                    <a:pt x="909079" y="221821"/>
                  </a:lnTo>
                  <a:lnTo>
                    <a:pt x="924476" y="217168"/>
                  </a:lnTo>
                  <a:lnTo>
                    <a:pt x="937571" y="209389"/>
                  </a:lnTo>
                  <a:lnTo>
                    <a:pt x="942520" y="204266"/>
                  </a:lnTo>
                  <a:lnTo>
                    <a:pt x="896020" y="204266"/>
                  </a:lnTo>
                  <a:lnTo>
                    <a:pt x="881343" y="202226"/>
                  </a:lnTo>
                  <a:lnTo>
                    <a:pt x="870179" y="196462"/>
                  </a:lnTo>
                  <a:lnTo>
                    <a:pt x="863077" y="187507"/>
                  </a:lnTo>
                  <a:lnTo>
                    <a:pt x="860587" y="175895"/>
                  </a:lnTo>
                  <a:lnTo>
                    <a:pt x="863090" y="164686"/>
                  </a:lnTo>
                  <a:lnTo>
                    <a:pt x="870531" y="156856"/>
                  </a:lnTo>
                  <a:lnTo>
                    <a:pt x="882811" y="152261"/>
                  </a:lnTo>
                  <a:lnTo>
                    <a:pt x="899830" y="150761"/>
                  </a:lnTo>
                  <a:lnTo>
                    <a:pt x="970134" y="150761"/>
                  </a:lnTo>
                  <a:lnTo>
                    <a:pt x="970036" y="120561"/>
                  </a:lnTo>
                  <a:lnTo>
                    <a:pt x="966000" y="98459"/>
                  </a:lnTo>
                  <a:lnTo>
                    <a:pt x="957834" y="86614"/>
                  </a:lnTo>
                  <a:close/>
                </a:path>
                <a:path w="2571115" h="280669">
                  <a:moveTo>
                    <a:pt x="970288" y="198462"/>
                  </a:moveTo>
                  <a:lnTo>
                    <a:pt x="948128" y="198462"/>
                  </a:lnTo>
                  <a:lnTo>
                    <a:pt x="948128" y="222453"/>
                  </a:lnTo>
                  <a:lnTo>
                    <a:pt x="970366" y="222453"/>
                  </a:lnTo>
                  <a:lnTo>
                    <a:pt x="970288" y="198462"/>
                  </a:lnTo>
                  <a:close/>
                </a:path>
                <a:path w="2571115" h="280669">
                  <a:moveTo>
                    <a:pt x="970134" y="150761"/>
                  </a:moveTo>
                  <a:lnTo>
                    <a:pt x="947798" y="150761"/>
                  </a:lnTo>
                  <a:lnTo>
                    <a:pt x="947798" y="169418"/>
                  </a:lnTo>
                  <a:lnTo>
                    <a:pt x="940917" y="184142"/>
                  </a:lnTo>
                  <a:lnTo>
                    <a:pt x="929496" y="195091"/>
                  </a:lnTo>
                  <a:lnTo>
                    <a:pt x="914281" y="201914"/>
                  </a:lnTo>
                  <a:lnTo>
                    <a:pt x="896020" y="204266"/>
                  </a:lnTo>
                  <a:lnTo>
                    <a:pt x="942520" y="204266"/>
                  </a:lnTo>
                  <a:lnTo>
                    <a:pt x="948128" y="198462"/>
                  </a:lnTo>
                  <a:lnTo>
                    <a:pt x="970288" y="198462"/>
                  </a:lnTo>
                  <a:lnTo>
                    <a:pt x="970134" y="150761"/>
                  </a:lnTo>
                  <a:close/>
                </a:path>
                <a:path w="2571115" h="280669">
                  <a:moveTo>
                    <a:pt x="910625" y="67614"/>
                  </a:moveTo>
                  <a:lnTo>
                    <a:pt x="892495" y="69012"/>
                  </a:lnTo>
                  <a:lnTo>
                    <a:pt x="876773" y="73071"/>
                  </a:lnTo>
                  <a:lnTo>
                    <a:pt x="862251" y="79589"/>
                  </a:lnTo>
                  <a:lnTo>
                    <a:pt x="847722" y="88366"/>
                  </a:lnTo>
                  <a:lnTo>
                    <a:pt x="857349" y="104457"/>
                  </a:lnTo>
                  <a:lnTo>
                    <a:pt x="869397" y="96874"/>
                  </a:lnTo>
                  <a:lnTo>
                    <a:pt x="881474" y="91273"/>
                  </a:lnTo>
                  <a:lnTo>
                    <a:pt x="893705" y="87803"/>
                  </a:lnTo>
                  <a:lnTo>
                    <a:pt x="906218" y="86614"/>
                  </a:lnTo>
                  <a:lnTo>
                    <a:pt x="957834" y="86614"/>
                  </a:lnTo>
                  <a:lnTo>
                    <a:pt x="954513" y="81795"/>
                  </a:lnTo>
                  <a:lnTo>
                    <a:pt x="935935" y="71278"/>
                  </a:lnTo>
                  <a:lnTo>
                    <a:pt x="910625" y="67614"/>
                  </a:lnTo>
                  <a:close/>
                </a:path>
                <a:path w="2571115" h="280669">
                  <a:moveTo>
                    <a:pt x="1009609" y="184950"/>
                  </a:moveTo>
                  <a:lnTo>
                    <a:pt x="1043518" y="221953"/>
                  </a:lnTo>
                  <a:lnTo>
                    <a:pt x="1059977" y="223367"/>
                  </a:lnTo>
                  <a:lnTo>
                    <a:pt x="1081268" y="220781"/>
                  </a:lnTo>
                  <a:lnTo>
                    <a:pt x="1099306" y="212834"/>
                  </a:lnTo>
                  <a:lnTo>
                    <a:pt x="1106869" y="204609"/>
                  </a:lnTo>
                  <a:lnTo>
                    <a:pt x="1060803" y="204609"/>
                  </a:lnTo>
                  <a:lnTo>
                    <a:pt x="1046989" y="203264"/>
                  </a:lnTo>
                  <a:lnTo>
                    <a:pt x="1033372" y="199413"/>
                  </a:lnTo>
                  <a:lnTo>
                    <a:pt x="1020631" y="193235"/>
                  </a:lnTo>
                  <a:lnTo>
                    <a:pt x="1009609" y="184950"/>
                  </a:lnTo>
                  <a:close/>
                </a:path>
                <a:path w="2571115" h="280669">
                  <a:moveTo>
                    <a:pt x="1062288" y="67284"/>
                  </a:moveTo>
                  <a:lnTo>
                    <a:pt x="1042047" y="69712"/>
                  </a:lnTo>
                  <a:lnTo>
                    <a:pt x="1024943" y="77250"/>
                  </a:lnTo>
                  <a:lnTo>
                    <a:pt x="1013113" y="90280"/>
                  </a:lnTo>
                  <a:lnTo>
                    <a:pt x="1008694" y="109181"/>
                  </a:lnTo>
                  <a:lnTo>
                    <a:pt x="1022031" y="138266"/>
                  </a:lnTo>
                  <a:lnTo>
                    <a:pt x="1051549" y="151988"/>
                  </a:lnTo>
                  <a:lnTo>
                    <a:pt x="1080941" y="162522"/>
                  </a:lnTo>
                  <a:lnTo>
                    <a:pt x="1093899" y="182041"/>
                  </a:lnTo>
                  <a:lnTo>
                    <a:pt x="1091180" y="192109"/>
                  </a:lnTo>
                  <a:lnTo>
                    <a:pt x="1084071" y="199140"/>
                  </a:lnTo>
                  <a:lnTo>
                    <a:pt x="1073602" y="203264"/>
                  </a:lnTo>
                  <a:lnTo>
                    <a:pt x="1060803" y="204609"/>
                  </a:lnTo>
                  <a:lnTo>
                    <a:pt x="1106869" y="204609"/>
                  </a:lnTo>
                  <a:lnTo>
                    <a:pt x="1111805" y="199241"/>
                  </a:lnTo>
                  <a:lnTo>
                    <a:pt x="1116479" y="179717"/>
                  </a:lnTo>
                  <a:lnTo>
                    <a:pt x="1103035" y="149965"/>
                  </a:lnTo>
                  <a:lnTo>
                    <a:pt x="1073458" y="135864"/>
                  </a:lnTo>
                  <a:lnTo>
                    <a:pt x="1043881" y="125621"/>
                  </a:lnTo>
                  <a:lnTo>
                    <a:pt x="1030437" y="107442"/>
                  </a:lnTo>
                  <a:lnTo>
                    <a:pt x="1032754" y="97993"/>
                  </a:lnTo>
                  <a:lnTo>
                    <a:pt x="1039147" y="91522"/>
                  </a:lnTo>
                  <a:lnTo>
                    <a:pt x="1048777" y="87803"/>
                  </a:lnTo>
                  <a:lnTo>
                    <a:pt x="1060803" y="86614"/>
                  </a:lnTo>
                  <a:lnTo>
                    <a:pt x="1108876" y="86614"/>
                  </a:lnTo>
                  <a:lnTo>
                    <a:pt x="1111501" y="81394"/>
                  </a:lnTo>
                  <a:lnTo>
                    <a:pt x="1100938" y="75583"/>
                  </a:lnTo>
                  <a:lnTo>
                    <a:pt x="1088947" y="71134"/>
                  </a:lnTo>
                  <a:lnTo>
                    <a:pt x="1075930" y="68287"/>
                  </a:lnTo>
                  <a:lnTo>
                    <a:pt x="1062288" y="67284"/>
                  </a:lnTo>
                  <a:close/>
                </a:path>
                <a:path w="2571115" h="280669">
                  <a:moveTo>
                    <a:pt x="1108876" y="86614"/>
                  </a:moveTo>
                  <a:lnTo>
                    <a:pt x="1060803" y="86614"/>
                  </a:lnTo>
                  <a:lnTo>
                    <a:pt x="1071712" y="87472"/>
                  </a:lnTo>
                  <a:lnTo>
                    <a:pt x="1082623" y="89925"/>
                  </a:lnTo>
                  <a:lnTo>
                    <a:pt x="1093098" y="93793"/>
                  </a:lnTo>
                  <a:lnTo>
                    <a:pt x="1102700" y="98894"/>
                  </a:lnTo>
                  <a:lnTo>
                    <a:pt x="1108876" y="86614"/>
                  </a:lnTo>
                  <a:close/>
                </a:path>
                <a:path w="2571115" h="280669">
                  <a:moveTo>
                    <a:pt x="1323070" y="17589"/>
                  </a:moveTo>
                  <a:lnTo>
                    <a:pt x="1239022" y="17589"/>
                  </a:lnTo>
                  <a:lnTo>
                    <a:pt x="1239022" y="222453"/>
                  </a:lnTo>
                  <a:lnTo>
                    <a:pt x="1278265" y="222453"/>
                  </a:lnTo>
                  <a:lnTo>
                    <a:pt x="1278265" y="162128"/>
                  </a:lnTo>
                  <a:lnTo>
                    <a:pt x="1323070" y="162128"/>
                  </a:lnTo>
                  <a:lnTo>
                    <a:pt x="1357481" y="157144"/>
                  </a:lnTo>
                  <a:lnTo>
                    <a:pt x="1382935" y="142670"/>
                  </a:lnTo>
                  <a:lnTo>
                    <a:pt x="1393164" y="127609"/>
                  </a:lnTo>
                  <a:lnTo>
                    <a:pt x="1278265" y="127609"/>
                  </a:lnTo>
                  <a:lnTo>
                    <a:pt x="1278265" y="51765"/>
                  </a:lnTo>
                  <a:lnTo>
                    <a:pt x="1394240" y="51765"/>
                  </a:lnTo>
                  <a:lnTo>
                    <a:pt x="1382935" y="35925"/>
                  </a:lnTo>
                  <a:lnTo>
                    <a:pt x="1357481" y="22261"/>
                  </a:lnTo>
                  <a:lnTo>
                    <a:pt x="1323070" y="17589"/>
                  </a:lnTo>
                  <a:close/>
                </a:path>
                <a:path w="2571115" h="280669">
                  <a:moveTo>
                    <a:pt x="1394240" y="51765"/>
                  </a:moveTo>
                  <a:lnTo>
                    <a:pt x="1321000" y="51765"/>
                  </a:lnTo>
                  <a:lnTo>
                    <a:pt x="1340539" y="54078"/>
                  </a:lnTo>
                  <a:lnTo>
                    <a:pt x="1354969" y="61060"/>
                  </a:lnTo>
                  <a:lnTo>
                    <a:pt x="1363909" y="72773"/>
                  </a:lnTo>
                  <a:lnTo>
                    <a:pt x="1366974" y="89280"/>
                  </a:lnTo>
                  <a:lnTo>
                    <a:pt x="1363909" y="106119"/>
                  </a:lnTo>
                  <a:lnTo>
                    <a:pt x="1354969" y="118089"/>
                  </a:lnTo>
                  <a:lnTo>
                    <a:pt x="1340539" y="125237"/>
                  </a:lnTo>
                  <a:lnTo>
                    <a:pt x="1321000" y="127609"/>
                  </a:lnTo>
                  <a:lnTo>
                    <a:pt x="1393164" y="127609"/>
                  </a:lnTo>
                  <a:lnTo>
                    <a:pt x="1398726" y="119421"/>
                  </a:lnTo>
                  <a:lnTo>
                    <a:pt x="1404147" y="88112"/>
                  </a:lnTo>
                  <a:lnTo>
                    <a:pt x="1398726" y="58051"/>
                  </a:lnTo>
                  <a:lnTo>
                    <a:pt x="1394240" y="51765"/>
                  </a:lnTo>
                  <a:close/>
                </a:path>
                <a:path w="2571115" h="280669">
                  <a:moveTo>
                    <a:pt x="1473172" y="65874"/>
                  </a:moveTo>
                  <a:lnTo>
                    <a:pt x="1435173" y="65874"/>
                  </a:lnTo>
                  <a:lnTo>
                    <a:pt x="1435173" y="222453"/>
                  </a:lnTo>
                  <a:lnTo>
                    <a:pt x="1473172" y="222453"/>
                  </a:lnTo>
                  <a:lnTo>
                    <a:pt x="1473172" y="146939"/>
                  </a:lnTo>
                  <a:lnTo>
                    <a:pt x="1476853" y="127545"/>
                  </a:lnTo>
                  <a:lnTo>
                    <a:pt x="1487427" y="112691"/>
                  </a:lnTo>
                  <a:lnTo>
                    <a:pt x="1504193" y="103531"/>
                  </a:lnTo>
                  <a:lnTo>
                    <a:pt x="1526448" y="101219"/>
                  </a:lnTo>
                  <a:lnTo>
                    <a:pt x="1526448" y="95999"/>
                  </a:lnTo>
                  <a:lnTo>
                    <a:pt x="1473172" y="95999"/>
                  </a:lnTo>
                  <a:lnTo>
                    <a:pt x="1473172" y="65874"/>
                  </a:lnTo>
                  <a:close/>
                </a:path>
                <a:path w="2571115" h="280669">
                  <a:moveTo>
                    <a:pt x="1526448" y="64376"/>
                  </a:moveTo>
                  <a:lnTo>
                    <a:pt x="1509383" y="66574"/>
                  </a:lnTo>
                  <a:lnTo>
                    <a:pt x="1494676" y="72624"/>
                  </a:lnTo>
                  <a:lnTo>
                    <a:pt x="1482535" y="82457"/>
                  </a:lnTo>
                  <a:lnTo>
                    <a:pt x="1473172" y="95999"/>
                  </a:lnTo>
                  <a:lnTo>
                    <a:pt x="1526448" y="95999"/>
                  </a:lnTo>
                  <a:lnTo>
                    <a:pt x="1526448" y="64376"/>
                  </a:lnTo>
                  <a:close/>
                </a:path>
                <a:path w="2571115" h="280669">
                  <a:moveTo>
                    <a:pt x="1618383" y="64706"/>
                  </a:moveTo>
                  <a:lnTo>
                    <a:pt x="1586206" y="70482"/>
                  </a:lnTo>
                  <a:lnTo>
                    <a:pt x="1561044" y="86767"/>
                  </a:lnTo>
                  <a:lnTo>
                    <a:pt x="1544658" y="111999"/>
                  </a:lnTo>
                  <a:lnTo>
                    <a:pt x="1538805" y="144614"/>
                  </a:lnTo>
                  <a:lnTo>
                    <a:pt x="1544544" y="176892"/>
                  </a:lnTo>
                  <a:lnTo>
                    <a:pt x="1560816" y="201950"/>
                  </a:lnTo>
                  <a:lnTo>
                    <a:pt x="1586206" y="218172"/>
                  </a:lnTo>
                  <a:lnTo>
                    <a:pt x="1619298" y="223939"/>
                  </a:lnTo>
                  <a:lnTo>
                    <a:pt x="1639029" y="222117"/>
                  </a:lnTo>
                  <a:lnTo>
                    <a:pt x="1656745" y="216835"/>
                  </a:lnTo>
                  <a:lnTo>
                    <a:pt x="1672206" y="208363"/>
                  </a:lnTo>
                  <a:lnTo>
                    <a:pt x="1685173" y="196976"/>
                  </a:lnTo>
                  <a:lnTo>
                    <a:pt x="1681498" y="193154"/>
                  </a:lnTo>
                  <a:lnTo>
                    <a:pt x="1622524" y="193154"/>
                  </a:lnTo>
                  <a:lnTo>
                    <a:pt x="1606602" y="190707"/>
                  </a:lnTo>
                  <a:lnTo>
                    <a:pt x="1593439" y="183656"/>
                  </a:lnTo>
                  <a:lnTo>
                    <a:pt x="1583617" y="172435"/>
                  </a:lnTo>
                  <a:lnTo>
                    <a:pt x="1577718" y="157479"/>
                  </a:lnTo>
                  <a:lnTo>
                    <a:pt x="1693390" y="157479"/>
                  </a:lnTo>
                  <a:lnTo>
                    <a:pt x="1691802" y="132003"/>
                  </a:lnTo>
                  <a:lnTo>
                    <a:pt x="1576892" y="132003"/>
                  </a:lnTo>
                  <a:lnTo>
                    <a:pt x="1581721" y="116338"/>
                  </a:lnTo>
                  <a:lnTo>
                    <a:pt x="1590645" y="104449"/>
                  </a:lnTo>
                  <a:lnTo>
                    <a:pt x="1603148" y="96901"/>
                  </a:lnTo>
                  <a:lnTo>
                    <a:pt x="1618714" y="94259"/>
                  </a:lnTo>
                  <a:lnTo>
                    <a:pt x="1679945" y="94259"/>
                  </a:lnTo>
                  <a:lnTo>
                    <a:pt x="1677946" y="89781"/>
                  </a:lnTo>
                  <a:lnTo>
                    <a:pt x="1653870" y="71210"/>
                  </a:lnTo>
                  <a:lnTo>
                    <a:pt x="1618383" y="64706"/>
                  </a:lnTo>
                  <a:close/>
                </a:path>
                <a:path w="2571115" h="280669">
                  <a:moveTo>
                    <a:pt x="1664675" y="175653"/>
                  </a:moveTo>
                  <a:lnTo>
                    <a:pt x="1655665" y="183178"/>
                  </a:lnTo>
                  <a:lnTo>
                    <a:pt x="1645471" y="188661"/>
                  </a:lnTo>
                  <a:lnTo>
                    <a:pt x="1634341" y="192016"/>
                  </a:lnTo>
                  <a:lnTo>
                    <a:pt x="1622524" y="193154"/>
                  </a:lnTo>
                  <a:lnTo>
                    <a:pt x="1681498" y="193154"/>
                  </a:lnTo>
                  <a:lnTo>
                    <a:pt x="1664675" y="175653"/>
                  </a:lnTo>
                  <a:close/>
                </a:path>
                <a:path w="2571115" h="280669">
                  <a:moveTo>
                    <a:pt x="1679945" y="94259"/>
                  </a:moveTo>
                  <a:lnTo>
                    <a:pt x="1618714" y="94259"/>
                  </a:lnTo>
                  <a:lnTo>
                    <a:pt x="1634867" y="96901"/>
                  </a:lnTo>
                  <a:lnTo>
                    <a:pt x="1647336" y="104449"/>
                  </a:lnTo>
                  <a:lnTo>
                    <a:pt x="1655515" y="116338"/>
                  </a:lnTo>
                  <a:lnTo>
                    <a:pt x="1658795" y="132003"/>
                  </a:lnTo>
                  <a:lnTo>
                    <a:pt x="1691802" y="132003"/>
                  </a:lnTo>
                  <a:lnTo>
                    <a:pt x="1690992" y="119007"/>
                  </a:lnTo>
                  <a:lnTo>
                    <a:pt x="1679945" y="94259"/>
                  </a:lnTo>
                  <a:close/>
                </a:path>
                <a:path w="2571115" h="280669">
                  <a:moveTo>
                    <a:pt x="1764408" y="65874"/>
                  </a:moveTo>
                  <a:lnTo>
                    <a:pt x="1726410" y="65874"/>
                  </a:lnTo>
                  <a:lnTo>
                    <a:pt x="1726410" y="222453"/>
                  </a:lnTo>
                  <a:lnTo>
                    <a:pt x="1764408" y="222453"/>
                  </a:lnTo>
                  <a:lnTo>
                    <a:pt x="1764408" y="145199"/>
                  </a:lnTo>
                  <a:lnTo>
                    <a:pt x="1767131" y="127527"/>
                  </a:lnTo>
                  <a:lnTo>
                    <a:pt x="1774987" y="113420"/>
                  </a:lnTo>
                  <a:lnTo>
                    <a:pt x="1787511" y="103918"/>
                  </a:lnTo>
                  <a:lnTo>
                    <a:pt x="1804235" y="100063"/>
                  </a:lnTo>
                  <a:lnTo>
                    <a:pt x="1872488" y="100063"/>
                  </a:lnTo>
                  <a:lnTo>
                    <a:pt x="1869971" y="94830"/>
                  </a:lnTo>
                  <a:lnTo>
                    <a:pt x="1764408" y="94830"/>
                  </a:lnTo>
                  <a:lnTo>
                    <a:pt x="1764408" y="65874"/>
                  </a:lnTo>
                  <a:close/>
                </a:path>
                <a:path w="2571115" h="280669">
                  <a:moveTo>
                    <a:pt x="1872488" y="100063"/>
                  </a:moveTo>
                  <a:lnTo>
                    <a:pt x="1804235" y="100063"/>
                  </a:lnTo>
                  <a:lnTo>
                    <a:pt x="1818433" y="102524"/>
                  </a:lnTo>
                  <a:lnTo>
                    <a:pt x="1829114" y="109605"/>
                  </a:lnTo>
                  <a:lnTo>
                    <a:pt x="1835843" y="120856"/>
                  </a:lnTo>
                  <a:lnTo>
                    <a:pt x="1838182" y="135826"/>
                  </a:lnTo>
                  <a:lnTo>
                    <a:pt x="1838182" y="222453"/>
                  </a:lnTo>
                  <a:lnTo>
                    <a:pt x="1876587" y="222453"/>
                  </a:lnTo>
                  <a:lnTo>
                    <a:pt x="1876587" y="145199"/>
                  </a:lnTo>
                  <a:lnTo>
                    <a:pt x="1879294" y="127527"/>
                  </a:lnTo>
                  <a:lnTo>
                    <a:pt x="1887096" y="113420"/>
                  </a:lnTo>
                  <a:lnTo>
                    <a:pt x="1899518" y="103918"/>
                  </a:lnTo>
                  <a:lnTo>
                    <a:pt x="1908281" y="101879"/>
                  </a:lnTo>
                  <a:lnTo>
                    <a:pt x="1873361" y="101879"/>
                  </a:lnTo>
                  <a:lnTo>
                    <a:pt x="1872488" y="100063"/>
                  </a:lnTo>
                  <a:close/>
                </a:path>
                <a:path w="2571115" h="280669">
                  <a:moveTo>
                    <a:pt x="1984826" y="100063"/>
                  </a:moveTo>
                  <a:lnTo>
                    <a:pt x="1916084" y="100063"/>
                  </a:lnTo>
                  <a:lnTo>
                    <a:pt x="1930334" y="102524"/>
                  </a:lnTo>
                  <a:lnTo>
                    <a:pt x="1941128" y="109605"/>
                  </a:lnTo>
                  <a:lnTo>
                    <a:pt x="1947970" y="120856"/>
                  </a:lnTo>
                  <a:lnTo>
                    <a:pt x="1950361" y="135826"/>
                  </a:lnTo>
                  <a:lnTo>
                    <a:pt x="1950361" y="222453"/>
                  </a:lnTo>
                  <a:lnTo>
                    <a:pt x="1988690" y="222453"/>
                  </a:lnTo>
                  <a:lnTo>
                    <a:pt x="1988690" y="124701"/>
                  </a:lnTo>
                  <a:lnTo>
                    <a:pt x="1984826" y="100063"/>
                  </a:lnTo>
                  <a:close/>
                </a:path>
                <a:path w="2571115" h="280669">
                  <a:moveTo>
                    <a:pt x="1931603" y="64376"/>
                  </a:moveTo>
                  <a:lnTo>
                    <a:pt x="1912316" y="66794"/>
                  </a:lnTo>
                  <a:lnTo>
                    <a:pt x="1895977" y="73702"/>
                  </a:lnTo>
                  <a:lnTo>
                    <a:pt x="1882890" y="85323"/>
                  </a:lnTo>
                  <a:lnTo>
                    <a:pt x="1873361" y="101879"/>
                  </a:lnTo>
                  <a:lnTo>
                    <a:pt x="1908281" y="101879"/>
                  </a:lnTo>
                  <a:lnTo>
                    <a:pt x="1916084" y="100063"/>
                  </a:lnTo>
                  <a:lnTo>
                    <a:pt x="1984826" y="100063"/>
                  </a:lnTo>
                  <a:lnTo>
                    <a:pt x="1984753" y="99598"/>
                  </a:lnTo>
                  <a:lnTo>
                    <a:pt x="1973434" y="80603"/>
                  </a:lnTo>
                  <a:lnTo>
                    <a:pt x="1955472" y="68576"/>
                  </a:lnTo>
                  <a:lnTo>
                    <a:pt x="1931603" y="64376"/>
                  </a:lnTo>
                  <a:close/>
                </a:path>
                <a:path w="2571115" h="280669">
                  <a:moveTo>
                    <a:pt x="1819513" y="64376"/>
                  </a:moveTo>
                  <a:lnTo>
                    <a:pt x="1801925" y="66345"/>
                  </a:lnTo>
                  <a:lnTo>
                    <a:pt x="1786698" y="71916"/>
                  </a:lnTo>
                  <a:lnTo>
                    <a:pt x="1774102" y="81331"/>
                  </a:lnTo>
                  <a:lnTo>
                    <a:pt x="1764408" y="94830"/>
                  </a:lnTo>
                  <a:lnTo>
                    <a:pt x="1869971" y="94830"/>
                  </a:lnTo>
                  <a:lnTo>
                    <a:pt x="1865728" y="86011"/>
                  </a:lnTo>
                  <a:lnTo>
                    <a:pt x="1853995" y="74231"/>
                  </a:lnTo>
                  <a:lnTo>
                    <a:pt x="1838484" y="66900"/>
                  </a:lnTo>
                  <a:lnTo>
                    <a:pt x="1819513" y="64376"/>
                  </a:lnTo>
                  <a:close/>
                </a:path>
                <a:path w="2571115" h="280669">
                  <a:moveTo>
                    <a:pt x="2050094" y="0"/>
                  </a:moveTo>
                  <a:lnTo>
                    <a:pt x="2041812" y="1565"/>
                  </a:lnTo>
                  <a:lnTo>
                    <a:pt x="2035331" y="5929"/>
                  </a:lnTo>
                  <a:lnTo>
                    <a:pt x="2031106" y="12596"/>
                  </a:lnTo>
                  <a:lnTo>
                    <a:pt x="2029597" y="21069"/>
                  </a:lnTo>
                  <a:lnTo>
                    <a:pt x="2031106" y="29542"/>
                  </a:lnTo>
                  <a:lnTo>
                    <a:pt x="2035331" y="36209"/>
                  </a:lnTo>
                  <a:lnTo>
                    <a:pt x="2041812" y="40573"/>
                  </a:lnTo>
                  <a:lnTo>
                    <a:pt x="2050094" y="42138"/>
                  </a:lnTo>
                  <a:lnTo>
                    <a:pt x="2058369" y="40573"/>
                  </a:lnTo>
                  <a:lnTo>
                    <a:pt x="2064847" y="36209"/>
                  </a:lnTo>
                  <a:lnTo>
                    <a:pt x="2069070" y="29542"/>
                  </a:lnTo>
                  <a:lnTo>
                    <a:pt x="2070580" y="21069"/>
                  </a:lnTo>
                  <a:lnTo>
                    <a:pt x="2069070" y="12596"/>
                  </a:lnTo>
                  <a:lnTo>
                    <a:pt x="2064847" y="5929"/>
                  </a:lnTo>
                  <a:lnTo>
                    <a:pt x="2058369" y="1565"/>
                  </a:lnTo>
                  <a:lnTo>
                    <a:pt x="2050094" y="0"/>
                  </a:lnTo>
                  <a:close/>
                </a:path>
                <a:path w="2571115" h="280669">
                  <a:moveTo>
                    <a:pt x="2069094" y="65874"/>
                  </a:moveTo>
                  <a:lnTo>
                    <a:pt x="2031083" y="65874"/>
                  </a:lnTo>
                  <a:lnTo>
                    <a:pt x="2031083" y="222453"/>
                  </a:lnTo>
                  <a:lnTo>
                    <a:pt x="2069094" y="222453"/>
                  </a:lnTo>
                  <a:lnTo>
                    <a:pt x="2069094" y="65874"/>
                  </a:lnTo>
                  <a:close/>
                </a:path>
                <a:path w="2571115" h="280669">
                  <a:moveTo>
                    <a:pt x="2149662" y="65874"/>
                  </a:moveTo>
                  <a:lnTo>
                    <a:pt x="2111321" y="65874"/>
                  </a:lnTo>
                  <a:lnTo>
                    <a:pt x="2111321" y="163868"/>
                  </a:lnTo>
                  <a:lnTo>
                    <a:pt x="2115255" y="188829"/>
                  </a:lnTo>
                  <a:lnTo>
                    <a:pt x="2126541" y="207748"/>
                  </a:lnTo>
                  <a:lnTo>
                    <a:pt x="2144406" y="219744"/>
                  </a:lnTo>
                  <a:lnTo>
                    <a:pt x="2168077" y="223939"/>
                  </a:lnTo>
                  <a:lnTo>
                    <a:pt x="2185568" y="222097"/>
                  </a:lnTo>
                  <a:lnTo>
                    <a:pt x="2200585" y="216488"/>
                  </a:lnTo>
                  <a:lnTo>
                    <a:pt x="2212956" y="206992"/>
                  </a:lnTo>
                  <a:lnTo>
                    <a:pt x="2222510" y="193484"/>
                  </a:lnTo>
                  <a:lnTo>
                    <a:pt x="2260838" y="193484"/>
                  </a:lnTo>
                  <a:lnTo>
                    <a:pt x="2260838" y="187934"/>
                  </a:lnTo>
                  <a:lnTo>
                    <a:pt x="2183343" y="187934"/>
                  </a:lnTo>
                  <a:lnTo>
                    <a:pt x="2169192" y="185529"/>
                  </a:lnTo>
                  <a:lnTo>
                    <a:pt x="2158602" y="178588"/>
                  </a:lnTo>
                  <a:lnTo>
                    <a:pt x="2151962" y="167526"/>
                  </a:lnTo>
                  <a:lnTo>
                    <a:pt x="2149662" y="152755"/>
                  </a:lnTo>
                  <a:lnTo>
                    <a:pt x="2149662" y="65874"/>
                  </a:lnTo>
                  <a:close/>
                </a:path>
                <a:path w="2571115" h="280669">
                  <a:moveTo>
                    <a:pt x="2260838" y="193484"/>
                  </a:moveTo>
                  <a:lnTo>
                    <a:pt x="2222510" y="193484"/>
                  </a:lnTo>
                  <a:lnTo>
                    <a:pt x="2222510" y="222453"/>
                  </a:lnTo>
                  <a:lnTo>
                    <a:pt x="2260838" y="222453"/>
                  </a:lnTo>
                  <a:lnTo>
                    <a:pt x="2260838" y="193484"/>
                  </a:lnTo>
                  <a:close/>
                </a:path>
                <a:path w="2571115" h="280669">
                  <a:moveTo>
                    <a:pt x="2260838" y="65874"/>
                  </a:moveTo>
                  <a:lnTo>
                    <a:pt x="2222510" y="65874"/>
                  </a:lnTo>
                  <a:lnTo>
                    <a:pt x="2222510" y="143128"/>
                  </a:lnTo>
                  <a:lnTo>
                    <a:pt x="2219844" y="160686"/>
                  </a:lnTo>
                  <a:lnTo>
                    <a:pt x="2212137" y="174832"/>
                  </a:lnTo>
                  <a:lnTo>
                    <a:pt x="2199825" y="184328"/>
                  </a:lnTo>
                  <a:lnTo>
                    <a:pt x="2183343" y="187934"/>
                  </a:lnTo>
                  <a:lnTo>
                    <a:pt x="2260838" y="187934"/>
                  </a:lnTo>
                  <a:lnTo>
                    <a:pt x="2260838" y="65874"/>
                  </a:lnTo>
                  <a:close/>
                </a:path>
                <a:path w="2571115" h="280669">
                  <a:moveTo>
                    <a:pt x="2346309" y="65874"/>
                  </a:moveTo>
                  <a:lnTo>
                    <a:pt x="2308298" y="65874"/>
                  </a:lnTo>
                  <a:lnTo>
                    <a:pt x="2308298" y="222453"/>
                  </a:lnTo>
                  <a:lnTo>
                    <a:pt x="2346309" y="222453"/>
                  </a:lnTo>
                  <a:lnTo>
                    <a:pt x="2346309" y="145199"/>
                  </a:lnTo>
                  <a:lnTo>
                    <a:pt x="2349032" y="127527"/>
                  </a:lnTo>
                  <a:lnTo>
                    <a:pt x="2356888" y="113420"/>
                  </a:lnTo>
                  <a:lnTo>
                    <a:pt x="2369412" y="103918"/>
                  </a:lnTo>
                  <a:lnTo>
                    <a:pt x="2386136" y="100063"/>
                  </a:lnTo>
                  <a:lnTo>
                    <a:pt x="2454376" y="100063"/>
                  </a:lnTo>
                  <a:lnTo>
                    <a:pt x="2451860" y="94830"/>
                  </a:lnTo>
                  <a:lnTo>
                    <a:pt x="2346309" y="94830"/>
                  </a:lnTo>
                  <a:lnTo>
                    <a:pt x="2346309" y="65874"/>
                  </a:lnTo>
                  <a:close/>
                </a:path>
                <a:path w="2571115" h="280669">
                  <a:moveTo>
                    <a:pt x="2454376" y="100063"/>
                  </a:moveTo>
                  <a:lnTo>
                    <a:pt x="2386136" y="100063"/>
                  </a:lnTo>
                  <a:lnTo>
                    <a:pt x="2400327" y="102524"/>
                  </a:lnTo>
                  <a:lnTo>
                    <a:pt x="2411005" y="109605"/>
                  </a:lnTo>
                  <a:lnTo>
                    <a:pt x="2417731" y="120856"/>
                  </a:lnTo>
                  <a:lnTo>
                    <a:pt x="2420071" y="135826"/>
                  </a:lnTo>
                  <a:lnTo>
                    <a:pt x="2420071" y="222453"/>
                  </a:lnTo>
                  <a:lnTo>
                    <a:pt x="2458488" y="222453"/>
                  </a:lnTo>
                  <a:lnTo>
                    <a:pt x="2458488" y="145199"/>
                  </a:lnTo>
                  <a:lnTo>
                    <a:pt x="2461193" y="127527"/>
                  </a:lnTo>
                  <a:lnTo>
                    <a:pt x="2468993" y="113420"/>
                  </a:lnTo>
                  <a:lnTo>
                    <a:pt x="2481414" y="103918"/>
                  </a:lnTo>
                  <a:lnTo>
                    <a:pt x="2490180" y="101879"/>
                  </a:lnTo>
                  <a:lnTo>
                    <a:pt x="2455250" y="101879"/>
                  </a:lnTo>
                  <a:lnTo>
                    <a:pt x="2454376" y="100063"/>
                  </a:lnTo>
                  <a:close/>
                </a:path>
                <a:path w="2571115" h="280669">
                  <a:moveTo>
                    <a:pt x="2566725" y="100063"/>
                  </a:moveTo>
                  <a:lnTo>
                    <a:pt x="2497985" y="100063"/>
                  </a:lnTo>
                  <a:lnTo>
                    <a:pt x="2512228" y="102524"/>
                  </a:lnTo>
                  <a:lnTo>
                    <a:pt x="2523019" y="109605"/>
                  </a:lnTo>
                  <a:lnTo>
                    <a:pt x="2529859" y="120856"/>
                  </a:lnTo>
                  <a:lnTo>
                    <a:pt x="2532250" y="135826"/>
                  </a:lnTo>
                  <a:lnTo>
                    <a:pt x="2532250" y="222453"/>
                  </a:lnTo>
                  <a:lnTo>
                    <a:pt x="2570591" y="222453"/>
                  </a:lnTo>
                  <a:lnTo>
                    <a:pt x="2570591" y="124701"/>
                  </a:lnTo>
                  <a:lnTo>
                    <a:pt x="2566725" y="100063"/>
                  </a:lnTo>
                  <a:close/>
                </a:path>
                <a:path w="2571115" h="280669">
                  <a:moveTo>
                    <a:pt x="2513505" y="64376"/>
                  </a:moveTo>
                  <a:lnTo>
                    <a:pt x="2494217" y="66794"/>
                  </a:lnTo>
                  <a:lnTo>
                    <a:pt x="2477876" y="73702"/>
                  </a:lnTo>
                  <a:lnTo>
                    <a:pt x="2464786" y="85323"/>
                  </a:lnTo>
                  <a:lnTo>
                    <a:pt x="2455250" y="101879"/>
                  </a:lnTo>
                  <a:lnTo>
                    <a:pt x="2490180" y="101879"/>
                  </a:lnTo>
                  <a:lnTo>
                    <a:pt x="2497985" y="100063"/>
                  </a:lnTo>
                  <a:lnTo>
                    <a:pt x="2566725" y="100063"/>
                  </a:lnTo>
                  <a:lnTo>
                    <a:pt x="2566652" y="99598"/>
                  </a:lnTo>
                  <a:lnTo>
                    <a:pt x="2555331" y="80603"/>
                  </a:lnTo>
                  <a:lnTo>
                    <a:pt x="2537367" y="68576"/>
                  </a:lnTo>
                  <a:lnTo>
                    <a:pt x="2513505" y="64376"/>
                  </a:lnTo>
                  <a:close/>
                </a:path>
                <a:path w="2571115" h="280669">
                  <a:moveTo>
                    <a:pt x="2401402" y="64376"/>
                  </a:moveTo>
                  <a:lnTo>
                    <a:pt x="2383821" y="66345"/>
                  </a:lnTo>
                  <a:lnTo>
                    <a:pt x="2368598" y="71916"/>
                  </a:lnTo>
                  <a:lnTo>
                    <a:pt x="2356003" y="81331"/>
                  </a:lnTo>
                  <a:lnTo>
                    <a:pt x="2346309" y="94830"/>
                  </a:lnTo>
                  <a:lnTo>
                    <a:pt x="2451860" y="94830"/>
                  </a:lnTo>
                  <a:lnTo>
                    <a:pt x="2447618" y="86011"/>
                  </a:lnTo>
                  <a:lnTo>
                    <a:pt x="2435889" y="74231"/>
                  </a:lnTo>
                  <a:lnTo>
                    <a:pt x="2420378" y="66900"/>
                  </a:lnTo>
                  <a:lnTo>
                    <a:pt x="2401402" y="643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66702" y="977773"/>
              <a:ext cx="2054860" cy="394335"/>
            </a:xfrm>
            <a:custGeom>
              <a:avLst/>
              <a:gdLst/>
              <a:ahLst/>
              <a:cxnLst/>
              <a:rect l="l" t="t" r="r" b="b"/>
              <a:pathLst>
                <a:path w="2054859" h="394334">
                  <a:moveTo>
                    <a:pt x="98094" y="3454"/>
                  </a:moveTo>
                  <a:lnTo>
                    <a:pt x="0" y="3454"/>
                  </a:lnTo>
                  <a:lnTo>
                    <a:pt x="0" y="391591"/>
                  </a:lnTo>
                  <a:lnTo>
                    <a:pt x="79235" y="391591"/>
                  </a:lnTo>
                  <a:lnTo>
                    <a:pt x="79235" y="129844"/>
                  </a:lnTo>
                  <a:lnTo>
                    <a:pt x="158404" y="129844"/>
                  </a:lnTo>
                  <a:lnTo>
                    <a:pt x="98094" y="3454"/>
                  </a:lnTo>
                  <a:close/>
                </a:path>
                <a:path w="2054859" h="394334">
                  <a:moveTo>
                    <a:pt x="421462" y="129844"/>
                  </a:moveTo>
                  <a:lnTo>
                    <a:pt x="342696" y="129844"/>
                  </a:lnTo>
                  <a:lnTo>
                    <a:pt x="342696" y="391591"/>
                  </a:lnTo>
                  <a:lnTo>
                    <a:pt x="421462" y="391591"/>
                  </a:lnTo>
                  <a:lnTo>
                    <a:pt x="421462" y="129844"/>
                  </a:lnTo>
                  <a:close/>
                </a:path>
                <a:path w="2054859" h="394334">
                  <a:moveTo>
                    <a:pt x="158404" y="129844"/>
                  </a:moveTo>
                  <a:lnTo>
                    <a:pt x="79235" y="129844"/>
                  </a:lnTo>
                  <a:lnTo>
                    <a:pt x="182359" y="352285"/>
                  </a:lnTo>
                  <a:lnTo>
                    <a:pt x="239585" y="352285"/>
                  </a:lnTo>
                  <a:lnTo>
                    <a:pt x="291320" y="240677"/>
                  </a:lnTo>
                  <a:lnTo>
                    <a:pt x="211289" y="240677"/>
                  </a:lnTo>
                  <a:lnTo>
                    <a:pt x="158404" y="129844"/>
                  </a:lnTo>
                  <a:close/>
                </a:path>
                <a:path w="2054859" h="394334">
                  <a:moveTo>
                    <a:pt x="421462" y="3454"/>
                  </a:moveTo>
                  <a:lnTo>
                    <a:pt x="323837" y="3454"/>
                  </a:lnTo>
                  <a:lnTo>
                    <a:pt x="211289" y="240677"/>
                  </a:lnTo>
                  <a:lnTo>
                    <a:pt x="291320" y="240677"/>
                  </a:lnTo>
                  <a:lnTo>
                    <a:pt x="342696" y="129844"/>
                  </a:lnTo>
                  <a:lnTo>
                    <a:pt x="421462" y="129844"/>
                  </a:lnTo>
                  <a:lnTo>
                    <a:pt x="421462" y="3454"/>
                  </a:lnTo>
                  <a:close/>
                </a:path>
                <a:path w="2054859" h="394334">
                  <a:moveTo>
                    <a:pt x="672045" y="3454"/>
                  </a:moveTo>
                  <a:lnTo>
                    <a:pt x="507453" y="3454"/>
                  </a:lnTo>
                  <a:lnTo>
                    <a:pt x="507453" y="391591"/>
                  </a:lnTo>
                  <a:lnTo>
                    <a:pt x="668743" y="391591"/>
                  </a:lnTo>
                  <a:lnTo>
                    <a:pt x="718847" y="386835"/>
                  </a:lnTo>
                  <a:lnTo>
                    <a:pt x="763505" y="373094"/>
                  </a:lnTo>
                  <a:lnTo>
                    <a:pt x="801893" y="351164"/>
                  </a:lnTo>
                  <a:lnTo>
                    <a:pt x="833186" y="321840"/>
                  </a:lnTo>
                  <a:lnTo>
                    <a:pt x="835779" y="317855"/>
                  </a:lnTo>
                  <a:lnTo>
                    <a:pt x="595007" y="317855"/>
                  </a:lnTo>
                  <a:lnTo>
                    <a:pt x="595007" y="77190"/>
                  </a:lnTo>
                  <a:lnTo>
                    <a:pt x="836534" y="77190"/>
                  </a:lnTo>
                  <a:lnTo>
                    <a:pt x="833790" y="72916"/>
                  </a:lnTo>
                  <a:lnTo>
                    <a:pt x="802968" y="43673"/>
                  </a:lnTo>
                  <a:lnTo>
                    <a:pt x="765186" y="21839"/>
                  </a:lnTo>
                  <a:lnTo>
                    <a:pt x="721270" y="8178"/>
                  </a:lnTo>
                  <a:lnTo>
                    <a:pt x="672045" y="3454"/>
                  </a:lnTo>
                  <a:close/>
                </a:path>
                <a:path w="2054859" h="394334">
                  <a:moveTo>
                    <a:pt x="836534" y="77190"/>
                  </a:moveTo>
                  <a:lnTo>
                    <a:pt x="670471" y="77190"/>
                  </a:lnTo>
                  <a:lnTo>
                    <a:pt x="716725" y="86019"/>
                  </a:lnTo>
                  <a:lnTo>
                    <a:pt x="753649" y="110807"/>
                  </a:lnTo>
                  <a:lnTo>
                    <a:pt x="778105" y="149006"/>
                  </a:lnTo>
                  <a:lnTo>
                    <a:pt x="786955" y="198069"/>
                  </a:lnTo>
                  <a:lnTo>
                    <a:pt x="778476" y="246698"/>
                  </a:lnTo>
                  <a:lnTo>
                    <a:pt x="754964" y="284551"/>
                  </a:lnTo>
                  <a:lnTo>
                    <a:pt x="719307" y="309109"/>
                  </a:lnTo>
                  <a:lnTo>
                    <a:pt x="674395" y="317855"/>
                  </a:lnTo>
                  <a:lnTo>
                    <a:pt x="835779" y="317855"/>
                  </a:lnTo>
                  <a:lnTo>
                    <a:pt x="856560" y="285916"/>
                  </a:lnTo>
                  <a:lnTo>
                    <a:pt x="871189" y="244186"/>
                  </a:lnTo>
                  <a:lnTo>
                    <a:pt x="876249" y="197446"/>
                  </a:lnTo>
                  <a:lnTo>
                    <a:pt x="871256" y="150567"/>
                  </a:lnTo>
                  <a:lnTo>
                    <a:pt x="856828" y="108802"/>
                  </a:lnTo>
                  <a:lnTo>
                    <a:pt x="836534" y="77190"/>
                  </a:lnTo>
                  <a:close/>
                </a:path>
                <a:path w="2054859" h="394334">
                  <a:moveTo>
                    <a:pt x="1371443" y="76085"/>
                  </a:moveTo>
                  <a:lnTo>
                    <a:pt x="1279398" y="76085"/>
                  </a:lnTo>
                  <a:lnTo>
                    <a:pt x="1130211" y="391591"/>
                  </a:lnTo>
                  <a:lnTo>
                    <a:pt x="1223276" y="391591"/>
                  </a:lnTo>
                  <a:lnTo>
                    <a:pt x="1371443" y="76085"/>
                  </a:lnTo>
                  <a:close/>
                </a:path>
                <a:path w="2054859" h="394334">
                  <a:moveTo>
                    <a:pt x="1376387" y="2832"/>
                  </a:moveTo>
                  <a:lnTo>
                    <a:pt x="1071422" y="2832"/>
                  </a:lnTo>
                  <a:lnTo>
                    <a:pt x="1071422" y="130314"/>
                  </a:lnTo>
                  <a:lnTo>
                    <a:pt x="1149070" y="130314"/>
                  </a:lnTo>
                  <a:lnTo>
                    <a:pt x="1149540" y="76085"/>
                  </a:lnTo>
                  <a:lnTo>
                    <a:pt x="1371443" y="76085"/>
                  </a:lnTo>
                  <a:lnTo>
                    <a:pt x="1376387" y="65557"/>
                  </a:lnTo>
                  <a:lnTo>
                    <a:pt x="1376387" y="2832"/>
                  </a:lnTo>
                  <a:close/>
                </a:path>
                <a:path w="2054859" h="394334">
                  <a:moveTo>
                    <a:pt x="1713670" y="76085"/>
                  </a:moveTo>
                  <a:lnTo>
                    <a:pt x="1621624" y="76085"/>
                  </a:lnTo>
                  <a:lnTo>
                    <a:pt x="1472438" y="391591"/>
                  </a:lnTo>
                  <a:lnTo>
                    <a:pt x="1565503" y="391591"/>
                  </a:lnTo>
                  <a:lnTo>
                    <a:pt x="1713670" y="76085"/>
                  </a:lnTo>
                  <a:close/>
                </a:path>
                <a:path w="2054859" h="394334">
                  <a:moveTo>
                    <a:pt x="1718614" y="2832"/>
                  </a:moveTo>
                  <a:lnTo>
                    <a:pt x="1413649" y="2832"/>
                  </a:lnTo>
                  <a:lnTo>
                    <a:pt x="1413649" y="130314"/>
                  </a:lnTo>
                  <a:lnTo>
                    <a:pt x="1491297" y="130314"/>
                  </a:lnTo>
                  <a:lnTo>
                    <a:pt x="1491767" y="76085"/>
                  </a:lnTo>
                  <a:lnTo>
                    <a:pt x="1713670" y="76085"/>
                  </a:lnTo>
                  <a:lnTo>
                    <a:pt x="1718614" y="65557"/>
                  </a:lnTo>
                  <a:lnTo>
                    <a:pt x="1718614" y="2832"/>
                  </a:lnTo>
                  <a:close/>
                </a:path>
                <a:path w="2054859" h="394334">
                  <a:moveTo>
                    <a:pt x="1904428" y="0"/>
                  </a:moveTo>
                  <a:lnTo>
                    <a:pt x="1859618" y="5802"/>
                  </a:lnTo>
                  <a:lnTo>
                    <a:pt x="1822357" y="22944"/>
                  </a:lnTo>
                  <a:lnTo>
                    <a:pt x="1792911" y="51030"/>
                  </a:lnTo>
                  <a:lnTo>
                    <a:pt x="1771547" y="89661"/>
                  </a:lnTo>
                  <a:lnTo>
                    <a:pt x="1758534" y="138443"/>
                  </a:lnTo>
                  <a:lnTo>
                    <a:pt x="1754136" y="196976"/>
                  </a:lnTo>
                  <a:lnTo>
                    <a:pt x="1758534" y="255657"/>
                  </a:lnTo>
                  <a:lnTo>
                    <a:pt x="1771547" y="304452"/>
                  </a:lnTo>
                  <a:lnTo>
                    <a:pt x="1792911" y="343012"/>
                  </a:lnTo>
                  <a:lnTo>
                    <a:pt x="1822357" y="370988"/>
                  </a:lnTo>
                  <a:lnTo>
                    <a:pt x="1859618" y="388030"/>
                  </a:lnTo>
                  <a:lnTo>
                    <a:pt x="1904428" y="393788"/>
                  </a:lnTo>
                  <a:lnTo>
                    <a:pt x="1949039" y="388030"/>
                  </a:lnTo>
                  <a:lnTo>
                    <a:pt x="1986165" y="370988"/>
                  </a:lnTo>
                  <a:lnTo>
                    <a:pt x="2015528" y="343012"/>
                  </a:lnTo>
                  <a:lnTo>
                    <a:pt x="2022998" y="329501"/>
                  </a:lnTo>
                  <a:lnTo>
                    <a:pt x="1904428" y="329501"/>
                  </a:lnTo>
                  <a:lnTo>
                    <a:pt x="1875244" y="321726"/>
                  </a:lnTo>
                  <a:lnTo>
                    <a:pt x="1854873" y="297724"/>
                  </a:lnTo>
                  <a:lnTo>
                    <a:pt x="1842931" y="256479"/>
                  </a:lnTo>
                  <a:lnTo>
                    <a:pt x="1839036" y="196976"/>
                  </a:lnTo>
                  <a:lnTo>
                    <a:pt x="1842931" y="137206"/>
                  </a:lnTo>
                  <a:lnTo>
                    <a:pt x="1854873" y="95991"/>
                  </a:lnTo>
                  <a:lnTo>
                    <a:pt x="1875244" y="72138"/>
                  </a:lnTo>
                  <a:lnTo>
                    <a:pt x="1904428" y="64452"/>
                  </a:lnTo>
                  <a:lnTo>
                    <a:pt x="2022935" y="64452"/>
                  </a:lnTo>
                  <a:lnTo>
                    <a:pt x="2015528" y="51030"/>
                  </a:lnTo>
                  <a:lnTo>
                    <a:pt x="1986165" y="22944"/>
                  </a:lnTo>
                  <a:lnTo>
                    <a:pt x="1949039" y="5802"/>
                  </a:lnTo>
                  <a:lnTo>
                    <a:pt x="1904428" y="0"/>
                  </a:lnTo>
                  <a:close/>
                </a:path>
                <a:path w="2054859" h="394334">
                  <a:moveTo>
                    <a:pt x="2022935" y="64452"/>
                  </a:moveTo>
                  <a:lnTo>
                    <a:pt x="1904428" y="64452"/>
                  </a:lnTo>
                  <a:lnTo>
                    <a:pt x="1933271" y="72138"/>
                  </a:lnTo>
                  <a:lnTo>
                    <a:pt x="1953510" y="95991"/>
                  </a:lnTo>
                  <a:lnTo>
                    <a:pt x="1965439" y="137206"/>
                  </a:lnTo>
                  <a:lnTo>
                    <a:pt x="1969350" y="196976"/>
                  </a:lnTo>
                  <a:lnTo>
                    <a:pt x="1965439" y="256479"/>
                  </a:lnTo>
                  <a:lnTo>
                    <a:pt x="1953510" y="297724"/>
                  </a:lnTo>
                  <a:lnTo>
                    <a:pt x="1933271" y="321726"/>
                  </a:lnTo>
                  <a:lnTo>
                    <a:pt x="1904428" y="329501"/>
                  </a:lnTo>
                  <a:lnTo>
                    <a:pt x="2022998" y="329501"/>
                  </a:lnTo>
                  <a:lnTo>
                    <a:pt x="2036847" y="304452"/>
                  </a:lnTo>
                  <a:lnTo>
                    <a:pt x="2049843" y="255657"/>
                  </a:lnTo>
                  <a:lnTo>
                    <a:pt x="2054237" y="196976"/>
                  </a:lnTo>
                  <a:lnTo>
                    <a:pt x="2049843" y="138443"/>
                  </a:lnTo>
                  <a:lnTo>
                    <a:pt x="2036847" y="89661"/>
                  </a:lnTo>
                  <a:lnTo>
                    <a:pt x="2022935" y="64452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062981" y="1456842"/>
              <a:ext cx="1093470" cy="107314"/>
            </a:xfrm>
            <a:custGeom>
              <a:avLst/>
              <a:gdLst/>
              <a:ahLst/>
              <a:cxnLst/>
              <a:rect l="l" t="t" r="r" b="b"/>
              <a:pathLst>
                <a:path w="1093470" h="107315">
                  <a:moveTo>
                    <a:pt x="20078" y="5270"/>
                  </a:moveTo>
                  <a:lnTo>
                    <a:pt x="0" y="5270"/>
                  </a:lnTo>
                  <a:lnTo>
                    <a:pt x="0" y="101612"/>
                  </a:lnTo>
                  <a:lnTo>
                    <a:pt x="18973" y="101612"/>
                  </a:lnTo>
                  <a:lnTo>
                    <a:pt x="18973" y="35941"/>
                  </a:lnTo>
                  <a:lnTo>
                    <a:pt x="41935" y="35941"/>
                  </a:lnTo>
                  <a:lnTo>
                    <a:pt x="20078" y="5270"/>
                  </a:lnTo>
                  <a:close/>
                </a:path>
                <a:path w="1093470" h="107315">
                  <a:moveTo>
                    <a:pt x="104343" y="36131"/>
                  </a:moveTo>
                  <a:lnTo>
                    <a:pt x="84645" y="36131"/>
                  </a:lnTo>
                  <a:lnTo>
                    <a:pt x="84645" y="101612"/>
                  </a:lnTo>
                  <a:lnTo>
                    <a:pt x="104343" y="101612"/>
                  </a:lnTo>
                  <a:lnTo>
                    <a:pt x="104343" y="36131"/>
                  </a:lnTo>
                  <a:close/>
                </a:path>
                <a:path w="1093470" h="107315">
                  <a:moveTo>
                    <a:pt x="41935" y="35941"/>
                  </a:moveTo>
                  <a:lnTo>
                    <a:pt x="19621" y="35941"/>
                  </a:lnTo>
                  <a:lnTo>
                    <a:pt x="48196" y="77038"/>
                  </a:lnTo>
                  <a:lnTo>
                    <a:pt x="55562" y="77038"/>
                  </a:lnTo>
                  <a:lnTo>
                    <a:pt x="73600" y="51053"/>
                  </a:lnTo>
                  <a:lnTo>
                    <a:pt x="52704" y="51053"/>
                  </a:lnTo>
                  <a:lnTo>
                    <a:pt x="41935" y="35941"/>
                  </a:lnTo>
                  <a:close/>
                </a:path>
                <a:path w="1093470" h="107315">
                  <a:moveTo>
                    <a:pt x="104343" y="5270"/>
                  </a:moveTo>
                  <a:lnTo>
                    <a:pt x="84277" y="5270"/>
                  </a:lnTo>
                  <a:lnTo>
                    <a:pt x="52704" y="51053"/>
                  </a:lnTo>
                  <a:lnTo>
                    <a:pt x="73600" y="51053"/>
                  </a:lnTo>
                  <a:lnTo>
                    <a:pt x="83959" y="36131"/>
                  </a:lnTo>
                  <a:lnTo>
                    <a:pt x="104343" y="36131"/>
                  </a:lnTo>
                  <a:lnTo>
                    <a:pt x="104343" y="5270"/>
                  </a:lnTo>
                  <a:close/>
                </a:path>
                <a:path w="1093470" h="107315">
                  <a:moveTo>
                    <a:pt x="139700" y="5270"/>
                  </a:moveTo>
                  <a:lnTo>
                    <a:pt x="120281" y="5270"/>
                  </a:lnTo>
                  <a:lnTo>
                    <a:pt x="120281" y="59385"/>
                  </a:lnTo>
                  <a:lnTo>
                    <a:pt x="138434" y="96235"/>
                  </a:lnTo>
                  <a:lnTo>
                    <a:pt x="162826" y="103200"/>
                  </a:lnTo>
                  <a:lnTo>
                    <a:pt x="171500" y="102440"/>
                  </a:lnTo>
                  <a:lnTo>
                    <a:pt x="179258" y="100226"/>
                  </a:lnTo>
                  <a:lnTo>
                    <a:pt x="186138" y="96658"/>
                  </a:lnTo>
                  <a:lnTo>
                    <a:pt x="192176" y="91833"/>
                  </a:lnTo>
                  <a:lnTo>
                    <a:pt x="197545" y="85547"/>
                  </a:lnTo>
                  <a:lnTo>
                    <a:pt x="156222" y="85547"/>
                  </a:lnTo>
                  <a:lnTo>
                    <a:pt x="150761" y="83312"/>
                  </a:lnTo>
                  <a:lnTo>
                    <a:pt x="146443" y="78676"/>
                  </a:lnTo>
                  <a:lnTo>
                    <a:pt x="142443" y="74802"/>
                  </a:lnTo>
                  <a:lnTo>
                    <a:pt x="139756" y="68969"/>
                  </a:lnTo>
                  <a:lnTo>
                    <a:pt x="139700" y="5270"/>
                  </a:lnTo>
                  <a:close/>
                </a:path>
                <a:path w="1093470" h="107315">
                  <a:moveTo>
                    <a:pt x="205193" y="5270"/>
                  </a:moveTo>
                  <a:lnTo>
                    <a:pt x="185750" y="5270"/>
                  </a:lnTo>
                  <a:lnTo>
                    <a:pt x="185715" y="69241"/>
                  </a:lnTo>
                  <a:lnTo>
                    <a:pt x="183210" y="74802"/>
                  </a:lnTo>
                  <a:lnTo>
                    <a:pt x="179336" y="78498"/>
                  </a:lnTo>
                  <a:lnTo>
                    <a:pt x="175018" y="82816"/>
                  </a:lnTo>
                  <a:lnTo>
                    <a:pt x="169240" y="85547"/>
                  </a:lnTo>
                  <a:lnTo>
                    <a:pt x="197545" y="85547"/>
                  </a:lnTo>
                  <a:lnTo>
                    <a:pt x="197666" y="85406"/>
                  </a:lnTo>
                  <a:lnTo>
                    <a:pt x="201756" y="77895"/>
                  </a:lnTo>
                  <a:lnTo>
                    <a:pt x="204311" y="69241"/>
                  </a:lnTo>
                  <a:lnTo>
                    <a:pt x="205193" y="59385"/>
                  </a:lnTo>
                  <a:lnTo>
                    <a:pt x="205193" y="5270"/>
                  </a:lnTo>
                  <a:close/>
                </a:path>
                <a:path w="1093470" h="107315">
                  <a:moveTo>
                    <a:pt x="220560" y="75260"/>
                  </a:moveTo>
                  <a:lnTo>
                    <a:pt x="209194" y="88455"/>
                  </a:lnTo>
                  <a:lnTo>
                    <a:pt x="216881" y="95321"/>
                  </a:lnTo>
                  <a:lnTo>
                    <a:pt x="225010" y="99952"/>
                  </a:lnTo>
                  <a:lnTo>
                    <a:pt x="233899" y="102567"/>
                  </a:lnTo>
                  <a:lnTo>
                    <a:pt x="243865" y="103390"/>
                  </a:lnTo>
                  <a:lnTo>
                    <a:pt x="253331" y="102667"/>
                  </a:lnTo>
                  <a:lnTo>
                    <a:pt x="280348" y="85229"/>
                  </a:lnTo>
                  <a:lnTo>
                    <a:pt x="235851" y="85229"/>
                  </a:lnTo>
                  <a:lnTo>
                    <a:pt x="228117" y="82816"/>
                  </a:lnTo>
                  <a:lnTo>
                    <a:pt x="220560" y="75260"/>
                  </a:lnTo>
                  <a:close/>
                </a:path>
                <a:path w="1093470" h="107315">
                  <a:moveTo>
                    <a:pt x="286410" y="5270"/>
                  </a:moveTo>
                  <a:lnTo>
                    <a:pt x="267119" y="5270"/>
                  </a:lnTo>
                  <a:lnTo>
                    <a:pt x="267119" y="70802"/>
                  </a:lnTo>
                  <a:lnTo>
                    <a:pt x="264883" y="75260"/>
                  </a:lnTo>
                  <a:lnTo>
                    <a:pt x="260883" y="79311"/>
                  </a:lnTo>
                  <a:lnTo>
                    <a:pt x="256882" y="83312"/>
                  </a:lnTo>
                  <a:lnTo>
                    <a:pt x="250913" y="85229"/>
                  </a:lnTo>
                  <a:lnTo>
                    <a:pt x="280348" y="85229"/>
                  </a:lnTo>
                  <a:lnTo>
                    <a:pt x="283602" y="78635"/>
                  </a:lnTo>
                  <a:lnTo>
                    <a:pt x="285714" y="70057"/>
                  </a:lnTo>
                  <a:lnTo>
                    <a:pt x="286410" y="59880"/>
                  </a:lnTo>
                  <a:lnTo>
                    <a:pt x="286410" y="5270"/>
                  </a:lnTo>
                  <a:close/>
                </a:path>
                <a:path w="1093470" h="107315">
                  <a:moveTo>
                    <a:pt x="377101" y="5270"/>
                  </a:moveTo>
                  <a:lnTo>
                    <a:pt x="301650" y="5270"/>
                  </a:lnTo>
                  <a:lnTo>
                    <a:pt x="301650" y="101612"/>
                  </a:lnTo>
                  <a:lnTo>
                    <a:pt x="379374" y="101612"/>
                  </a:lnTo>
                  <a:lnTo>
                    <a:pt x="379374" y="84086"/>
                  </a:lnTo>
                  <a:lnTo>
                    <a:pt x="321081" y="84086"/>
                  </a:lnTo>
                  <a:lnTo>
                    <a:pt x="321081" y="60020"/>
                  </a:lnTo>
                  <a:lnTo>
                    <a:pt x="371195" y="60020"/>
                  </a:lnTo>
                  <a:lnTo>
                    <a:pt x="371195" y="42545"/>
                  </a:lnTo>
                  <a:lnTo>
                    <a:pt x="321081" y="42545"/>
                  </a:lnTo>
                  <a:lnTo>
                    <a:pt x="321081" y="22936"/>
                  </a:lnTo>
                  <a:lnTo>
                    <a:pt x="377101" y="22936"/>
                  </a:lnTo>
                  <a:lnTo>
                    <a:pt x="377101" y="5270"/>
                  </a:lnTo>
                  <a:close/>
                </a:path>
                <a:path w="1093470" h="107315">
                  <a:moveTo>
                    <a:pt x="439585" y="5270"/>
                  </a:moveTo>
                  <a:lnTo>
                    <a:pt x="393661" y="5270"/>
                  </a:lnTo>
                  <a:lnTo>
                    <a:pt x="393661" y="101612"/>
                  </a:lnTo>
                  <a:lnTo>
                    <a:pt x="413105" y="101612"/>
                  </a:lnTo>
                  <a:lnTo>
                    <a:pt x="413105" y="76085"/>
                  </a:lnTo>
                  <a:lnTo>
                    <a:pt x="461476" y="76085"/>
                  </a:lnTo>
                  <a:lnTo>
                    <a:pt x="459016" y="72072"/>
                  </a:lnTo>
                  <a:lnTo>
                    <a:pt x="464794" y="69342"/>
                  </a:lnTo>
                  <a:lnTo>
                    <a:pt x="469430" y="65024"/>
                  </a:lnTo>
                  <a:lnTo>
                    <a:pt x="473567" y="58610"/>
                  </a:lnTo>
                  <a:lnTo>
                    <a:pt x="413105" y="58610"/>
                  </a:lnTo>
                  <a:lnTo>
                    <a:pt x="413105" y="22936"/>
                  </a:lnTo>
                  <a:lnTo>
                    <a:pt x="472993" y="22936"/>
                  </a:lnTo>
                  <a:lnTo>
                    <a:pt x="471879" y="20945"/>
                  </a:lnTo>
                  <a:lnTo>
                    <a:pt x="467525" y="15748"/>
                  </a:lnTo>
                  <a:lnTo>
                    <a:pt x="461884" y="11190"/>
                  </a:lnTo>
                  <a:lnTo>
                    <a:pt x="455345" y="7913"/>
                  </a:lnTo>
                  <a:lnTo>
                    <a:pt x="447911" y="5934"/>
                  </a:lnTo>
                  <a:lnTo>
                    <a:pt x="439585" y="5270"/>
                  </a:lnTo>
                  <a:close/>
                </a:path>
                <a:path w="1093470" h="107315">
                  <a:moveTo>
                    <a:pt x="461476" y="76085"/>
                  </a:moveTo>
                  <a:lnTo>
                    <a:pt x="439724" y="76085"/>
                  </a:lnTo>
                  <a:lnTo>
                    <a:pt x="454964" y="101612"/>
                  </a:lnTo>
                  <a:lnTo>
                    <a:pt x="477126" y="101612"/>
                  </a:lnTo>
                  <a:lnTo>
                    <a:pt x="461476" y="76085"/>
                  </a:lnTo>
                  <a:close/>
                </a:path>
                <a:path w="1093470" h="107315">
                  <a:moveTo>
                    <a:pt x="472993" y="22936"/>
                  </a:moveTo>
                  <a:lnTo>
                    <a:pt x="446316" y="22936"/>
                  </a:lnTo>
                  <a:lnTo>
                    <a:pt x="451281" y="24892"/>
                  </a:lnTo>
                  <a:lnTo>
                    <a:pt x="454190" y="28575"/>
                  </a:lnTo>
                  <a:lnTo>
                    <a:pt x="457238" y="31623"/>
                  </a:lnTo>
                  <a:lnTo>
                    <a:pt x="458698" y="36449"/>
                  </a:lnTo>
                  <a:lnTo>
                    <a:pt x="458698" y="45275"/>
                  </a:lnTo>
                  <a:lnTo>
                    <a:pt x="457060" y="49911"/>
                  </a:lnTo>
                  <a:lnTo>
                    <a:pt x="453872" y="53276"/>
                  </a:lnTo>
                  <a:lnTo>
                    <a:pt x="451142" y="56515"/>
                  </a:lnTo>
                  <a:lnTo>
                    <a:pt x="445820" y="58610"/>
                  </a:lnTo>
                  <a:lnTo>
                    <a:pt x="473567" y="58610"/>
                  </a:lnTo>
                  <a:lnTo>
                    <a:pt x="476351" y="54241"/>
                  </a:lnTo>
                  <a:lnTo>
                    <a:pt x="478078" y="47828"/>
                  </a:lnTo>
                  <a:lnTo>
                    <a:pt x="478078" y="40906"/>
                  </a:lnTo>
                  <a:lnTo>
                    <a:pt x="477331" y="33559"/>
                  </a:lnTo>
                  <a:lnTo>
                    <a:pt x="475207" y="26893"/>
                  </a:lnTo>
                  <a:lnTo>
                    <a:pt x="472993" y="22936"/>
                  </a:lnTo>
                  <a:close/>
                </a:path>
                <a:path w="1093470" h="107315">
                  <a:moveTo>
                    <a:pt x="521906" y="0"/>
                  </a:moveTo>
                  <a:lnTo>
                    <a:pt x="482904" y="103835"/>
                  </a:lnTo>
                  <a:lnTo>
                    <a:pt x="491096" y="106895"/>
                  </a:lnTo>
                  <a:lnTo>
                    <a:pt x="529274" y="5702"/>
                  </a:lnTo>
                  <a:lnTo>
                    <a:pt x="529132" y="5270"/>
                  </a:lnTo>
                  <a:lnTo>
                    <a:pt x="529437" y="5270"/>
                  </a:lnTo>
                  <a:lnTo>
                    <a:pt x="530275" y="3048"/>
                  </a:lnTo>
                  <a:lnTo>
                    <a:pt x="521906" y="0"/>
                  </a:lnTo>
                  <a:close/>
                </a:path>
                <a:path w="1093470" h="107315">
                  <a:moveTo>
                    <a:pt x="541515" y="5270"/>
                  </a:moveTo>
                  <a:lnTo>
                    <a:pt x="529437" y="5270"/>
                  </a:lnTo>
                  <a:lnTo>
                    <a:pt x="529274" y="5702"/>
                  </a:lnTo>
                  <a:lnTo>
                    <a:pt x="560768" y="101612"/>
                  </a:lnTo>
                  <a:lnTo>
                    <a:pt x="576960" y="101612"/>
                  </a:lnTo>
                  <a:lnTo>
                    <a:pt x="579586" y="92138"/>
                  </a:lnTo>
                  <a:lnTo>
                    <a:pt x="568312" y="92138"/>
                  </a:lnTo>
                  <a:lnTo>
                    <a:pt x="541515" y="5270"/>
                  </a:lnTo>
                  <a:close/>
                </a:path>
                <a:path w="1093470" h="107315">
                  <a:moveTo>
                    <a:pt x="612911" y="16382"/>
                  </a:moveTo>
                  <a:lnTo>
                    <a:pt x="602170" y="16382"/>
                  </a:lnTo>
                  <a:lnTo>
                    <a:pt x="626744" y="101612"/>
                  </a:lnTo>
                  <a:lnTo>
                    <a:pt x="643267" y="101612"/>
                  </a:lnTo>
                  <a:lnTo>
                    <a:pt x="646346" y="92138"/>
                  </a:lnTo>
                  <a:lnTo>
                    <a:pt x="634618" y="92138"/>
                  </a:lnTo>
                  <a:lnTo>
                    <a:pt x="612911" y="16382"/>
                  </a:lnTo>
                  <a:close/>
                </a:path>
                <a:path w="1093470" h="107315">
                  <a:moveTo>
                    <a:pt x="609726" y="5270"/>
                  </a:moveTo>
                  <a:lnTo>
                    <a:pt x="593851" y="5270"/>
                  </a:lnTo>
                  <a:lnTo>
                    <a:pt x="569912" y="92138"/>
                  </a:lnTo>
                  <a:lnTo>
                    <a:pt x="579586" y="92138"/>
                  </a:lnTo>
                  <a:lnTo>
                    <a:pt x="600582" y="16382"/>
                  </a:lnTo>
                  <a:lnTo>
                    <a:pt x="612911" y="16382"/>
                  </a:lnTo>
                  <a:lnTo>
                    <a:pt x="609726" y="5270"/>
                  </a:lnTo>
                  <a:close/>
                </a:path>
                <a:path w="1093470" h="107315">
                  <a:moveTo>
                    <a:pt x="674573" y="5270"/>
                  </a:moveTo>
                  <a:lnTo>
                    <a:pt x="662698" y="5270"/>
                  </a:lnTo>
                  <a:lnTo>
                    <a:pt x="636219" y="92138"/>
                  </a:lnTo>
                  <a:lnTo>
                    <a:pt x="646346" y="92138"/>
                  </a:lnTo>
                  <a:lnTo>
                    <a:pt x="674573" y="5270"/>
                  </a:lnTo>
                  <a:close/>
                </a:path>
                <a:path w="1093470" h="107315">
                  <a:moveTo>
                    <a:pt x="529437" y="5270"/>
                  </a:moveTo>
                  <a:lnTo>
                    <a:pt x="529132" y="5270"/>
                  </a:lnTo>
                  <a:lnTo>
                    <a:pt x="529274" y="5702"/>
                  </a:lnTo>
                  <a:lnTo>
                    <a:pt x="529437" y="5270"/>
                  </a:lnTo>
                  <a:close/>
                </a:path>
                <a:path w="1093470" h="107315">
                  <a:moveTo>
                    <a:pt x="729488" y="3543"/>
                  </a:moveTo>
                  <a:lnTo>
                    <a:pt x="692086" y="18923"/>
                  </a:lnTo>
                  <a:lnTo>
                    <a:pt x="678624" y="53467"/>
                  </a:lnTo>
                  <a:lnTo>
                    <a:pt x="679506" y="63123"/>
                  </a:lnTo>
                  <a:lnTo>
                    <a:pt x="708171" y="99118"/>
                  </a:lnTo>
                  <a:lnTo>
                    <a:pt x="729488" y="103390"/>
                  </a:lnTo>
                  <a:lnTo>
                    <a:pt x="740429" y="102359"/>
                  </a:lnTo>
                  <a:lnTo>
                    <a:pt x="750304" y="99382"/>
                  </a:lnTo>
                  <a:lnTo>
                    <a:pt x="759011" y="94630"/>
                  </a:lnTo>
                  <a:lnTo>
                    <a:pt x="759846" y="93916"/>
                  </a:lnTo>
                  <a:lnTo>
                    <a:pt x="729488" y="93916"/>
                  </a:lnTo>
                  <a:lnTo>
                    <a:pt x="720983" y="93061"/>
                  </a:lnTo>
                  <a:lnTo>
                    <a:pt x="690399" y="61634"/>
                  </a:lnTo>
                  <a:lnTo>
                    <a:pt x="689673" y="53467"/>
                  </a:lnTo>
                  <a:lnTo>
                    <a:pt x="690417" y="45139"/>
                  </a:lnTo>
                  <a:lnTo>
                    <a:pt x="721066" y="13861"/>
                  </a:lnTo>
                  <a:lnTo>
                    <a:pt x="729488" y="13017"/>
                  </a:lnTo>
                  <a:lnTo>
                    <a:pt x="759870" y="13017"/>
                  </a:lnTo>
                  <a:lnTo>
                    <a:pt x="758523" y="11917"/>
                  </a:lnTo>
                  <a:lnTo>
                    <a:pt x="749884" y="7380"/>
                  </a:lnTo>
                  <a:lnTo>
                    <a:pt x="740158" y="4531"/>
                  </a:lnTo>
                  <a:lnTo>
                    <a:pt x="729488" y="3543"/>
                  </a:lnTo>
                  <a:close/>
                </a:path>
                <a:path w="1093470" h="107315">
                  <a:moveTo>
                    <a:pt x="759870" y="13017"/>
                  </a:moveTo>
                  <a:lnTo>
                    <a:pt x="729488" y="13017"/>
                  </a:lnTo>
                  <a:lnTo>
                    <a:pt x="737840" y="13832"/>
                  </a:lnTo>
                  <a:lnTo>
                    <a:pt x="745489" y="16190"/>
                  </a:lnTo>
                  <a:lnTo>
                    <a:pt x="769175" y="53467"/>
                  </a:lnTo>
                  <a:lnTo>
                    <a:pt x="768440" y="61737"/>
                  </a:lnTo>
                  <a:lnTo>
                    <a:pt x="737889" y="93090"/>
                  </a:lnTo>
                  <a:lnTo>
                    <a:pt x="729488" y="93916"/>
                  </a:lnTo>
                  <a:lnTo>
                    <a:pt x="759846" y="93916"/>
                  </a:lnTo>
                  <a:lnTo>
                    <a:pt x="780364" y="53467"/>
                  </a:lnTo>
                  <a:lnTo>
                    <a:pt x="779395" y="43293"/>
                  </a:lnTo>
                  <a:lnTo>
                    <a:pt x="776579" y="33856"/>
                  </a:lnTo>
                  <a:lnTo>
                    <a:pt x="772036" y="25336"/>
                  </a:lnTo>
                  <a:lnTo>
                    <a:pt x="765937" y="17970"/>
                  </a:lnTo>
                  <a:lnTo>
                    <a:pt x="759870" y="13017"/>
                  </a:lnTo>
                  <a:close/>
                </a:path>
                <a:path w="1093470" h="107315">
                  <a:moveTo>
                    <a:pt x="807491" y="5270"/>
                  </a:moveTo>
                  <a:lnTo>
                    <a:pt x="793203" y="5270"/>
                  </a:lnTo>
                  <a:lnTo>
                    <a:pt x="793203" y="101612"/>
                  </a:lnTo>
                  <a:lnTo>
                    <a:pt x="803351" y="101612"/>
                  </a:lnTo>
                  <a:lnTo>
                    <a:pt x="803351" y="18796"/>
                  </a:lnTo>
                  <a:lnTo>
                    <a:pt x="817172" y="18796"/>
                  </a:lnTo>
                  <a:lnTo>
                    <a:pt x="807491" y="5270"/>
                  </a:lnTo>
                  <a:close/>
                </a:path>
                <a:path w="1093470" h="107315">
                  <a:moveTo>
                    <a:pt x="897724" y="18796"/>
                  </a:moveTo>
                  <a:lnTo>
                    <a:pt x="886802" y="18796"/>
                  </a:lnTo>
                  <a:lnTo>
                    <a:pt x="886802" y="101612"/>
                  </a:lnTo>
                  <a:lnTo>
                    <a:pt x="897724" y="101612"/>
                  </a:lnTo>
                  <a:lnTo>
                    <a:pt x="897724" y="18796"/>
                  </a:lnTo>
                  <a:close/>
                </a:path>
                <a:path w="1093470" h="107315">
                  <a:moveTo>
                    <a:pt x="817172" y="18796"/>
                  </a:moveTo>
                  <a:lnTo>
                    <a:pt x="804443" y="18796"/>
                  </a:lnTo>
                  <a:lnTo>
                    <a:pt x="843800" y="73990"/>
                  </a:lnTo>
                  <a:lnTo>
                    <a:pt x="846670" y="73990"/>
                  </a:lnTo>
                  <a:lnTo>
                    <a:pt x="857310" y="58927"/>
                  </a:lnTo>
                  <a:lnTo>
                    <a:pt x="845896" y="58927"/>
                  </a:lnTo>
                  <a:lnTo>
                    <a:pt x="817172" y="18796"/>
                  </a:lnTo>
                  <a:close/>
                </a:path>
                <a:path w="1093470" h="107315">
                  <a:moveTo>
                    <a:pt x="897724" y="5270"/>
                  </a:moveTo>
                  <a:lnTo>
                    <a:pt x="883754" y="5270"/>
                  </a:lnTo>
                  <a:lnTo>
                    <a:pt x="845896" y="58927"/>
                  </a:lnTo>
                  <a:lnTo>
                    <a:pt x="857310" y="58927"/>
                  </a:lnTo>
                  <a:lnTo>
                    <a:pt x="885659" y="18796"/>
                  </a:lnTo>
                  <a:lnTo>
                    <a:pt x="897724" y="18796"/>
                  </a:lnTo>
                  <a:lnTo>
                    <a:pt x="897724" y="5270"/>
                  </a:lnTo>
                  <a:close/>
                </a:path>
                <a:path w="1093470" h="107315">
                  <a:moveTo>
                    <a:pt x="986650" y="5270"/>
                  </a:moveTo>
                  <a:lnTo>
                    <a:pt x="913739" y="5270"/>
                  </a:lnTo>
                  <a:lnTo>
                    <a:pt x="913739" y="101612"/>
                  </a:lnTo>
                  <a:lnTo>
                    <a:pt x="989050" y="101612"/>
                  </a:lnTo>
                  <a:lnTo>
                    <a:pt x="989050" y="91833"/>
                  </a:lnTo>
                  <a:lnTo>
                    <a:pt x="924852" y="91833"/>
                  </a:lnTo>
                  <a:lnTo>
                    <a:pt x="924852" y="55562"/>
                  </a:lnTo>
                  <a:lnTo>
                    <a:pt x="980046" y="55562"/>
                  </a:lnTo>
                  <a:lnTo>
                    <a:pt x="980046" y="45732"/>
                  </a:lnTo>
                  <a:lnTo>
                    <a:pt x="924852" y="45732"/>
                  </a:lnTo>
                  <a:lnTo>
                    <a:pt x="924852" y="15240"/>
                  </a:lnTo>
                  <a:lnTo>
                    <a:pt x="986650" y="15240"/>
                  </a:lnTo>
                  <a:lnTo>
                    <a:pt x="986650" y="5270"/>
                  </a:lnTo>
                  <a:close/>
                </a:path>
                <a:path w="1093470" h="107315">
                  <a:moveTo>
                    <a:pt x="1015034" y="5270"/>
                  </a:moveTo>
                  <a:lnTo>
                    <a:pt x="1003477" y="5270"/>
                  </a:lnTo>
                  <a:lnTo>
                    <a:pt x="1003477" y="101612"/>
                  </a:lnTo>
                  <a:lnTo>
                    <a:pt x="1014260" y="101612"/>
                  </a:lnTo>
                  <a:lnTo>
                    <a:pt x="1014260" y="20383"/>
                  </a:lnTo>
                  <a:lnTo>
                    <a:pt x="1027601" y="20383"/>
                  </a:lnTo>
                  <a:lnTo>
                    <a:pt x="1015034" y="5270"/>
                  </a:lnTo>
                  <a:close/>
                </a:path>
                <a:path w="1093470" h="107315">
                  <a:moveTo>
                    <a:pt x="1027601" y="20383"/>
                  </a:moveTo>
                  <a:lnTo>
                    <a:pt x="1014260" y="20383"/>
                  </a:lnTo>
                  <a:lnTo>
                    <a:pt x="1081519" y="101612"/>
                  </a:lnTo>
                  <a:lnTo>
                    <a:pt x="1092898" y="101612"/>
                  </a:lnTo>
                  <a:lnTo>
                    <a:pt x="1092898" y="86372"/>
                  </a:lnTo>
                  <a:lnTo>
                    <a:pt x="1082471" y="86372"/>
                  </a:lnTo>
                  <a:lnTo>
                    <a:pt x="1027601" y="20383"/>
                  </a:lnTo>
                  <a:close/>
                </a:path>
                <a:path w="1093470" h="107315">
                  <a:moveTo>
                    <a:pt x="1092898" y="5270"/>
                  </a:moveTo>
                  <a:lnTo>
                    <a:pt x="1082471" y="5270"/>
                  </a:lnTo>
                  <a:lnTo>
                    <a:pt x="1082471" y="86372"/>
                  </a:lnTo>
                  <a:lnTo>
                    <a:pt x="1092898" y="86372"/>
                  </a:lnTo>
                  <a:lnTo>
                    <a:pt x="1092898" y="5270"/>
                  </a:lnTo>
                  <a:close/>
                </a:path>
              </a:pathLst>
            </a:custGeom>
            <a:solidFill>
              <a:srgbClr val="BE1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54981" y="1618538"/>
              <a:ext cx="1264285" cy="278130"/>
            </a:xfrm>
            <a:custGeom>
              <a:avLst/>
              <a:gdLst/>
              <a:ahLst/>
              <a:cxnLst/>
              <a:rect l="l" t="t" r="r" b="b"/>
              <a:pathLst>
                <a:path w="1264285" h="278130">
                  <a:moveTo>
                    <a:pt x="277774" y="81267"/>
                  </a:moveTo>
                  <a:lnTo>
                    <a:pt x="271386" y="49644"/>
                  </a:lnTo>
                  <a:lnTo>
                    <a:pt x="253974" y="23812"/>
                  </a:lnTo>
                  <a:lnTo>
                    <a:pt x="228142" y="6388"/>
                  </a:lnTo>
                  <a:lnTo>
                    <a:pt x="196519" y="0"/>
                  </a:lnTo>
                  <a:lnTo>
                    <a:pt x="81254" y="0"/>
                  </a:lnTo>
                  <a:lnTo>
                    <a:pt x="49618" y="6388"/>
                  </a:lnTo>
                  <a:lnTo>
                    <a:pt x="23799" y="23812"/>
                  </a:lnTo>
                  <a:lnTo>
                    <a:pt x="6375" y="49644"/>
                  </a:lnTo>
                  <a:lnTo>
                    <a:pt x="0" y="81267"/>
                  </a:lnTo>
                  <a:lnTo>
                    <a:pt x="0" y="196532"/>
                  </a:lnTo>
                  <a:lnTo>
                    <a:pt x="6375" y="228168"/>
                  </a:lnTo>
                  <a:lnTo>
                    <a:pt x="23799" y="254000"/>
                  </a:lnTo>
                  <a:lnTo>
                    <a:pt x="49618" y="271424"/>
                  </a:lnTo>
                  <a:lnTo>
                    <a:pt x="81254" y="277799"/>
                  </a:lnTo>
                  <a:lnTo>
                    <a:pt x="196519" y="277799"/>
                  </a:lnTo>
                  <a:lnTo>
                    <a:pt x="228142" y="271424"/>
                  </a:lnTo>
                  <a:lnTo>
                    <a:pt x="253974" y="254000"/>
                  </a:lnTo>
                  <a:lnTo>
                    <a:pt x="271386" y="228168"/>
                  </a:lnTo>
                  <a:lnTo>
                    <a:pt x="277774" y="196532"/>
                  </a:lnTo>
                  <a:lnTo>
                    <a:pt x="277774" y="81267"/>
                  </a:lnTo>
                  <a:close/>
                </a:path>
                <a:path w="1264285" h="278130">
                  <a:moveTo>
                    <a:pt x="606450" y="81267"/>
                  </a:moveTo>
                  <a:lnTo>
                    <a:pt x="600062" y="49644"/>
                  </a:lnTo>
                  <a:lnTo>
                    <a:pt x="582637" y="23812"/>
                  </a:lnTo>
                  <a:lnTo>
                    <a:pt x="556818" y="6388"/>
                  </a:lnTo>
                  <a:lnTo>
                    <a:pt x="525195" y="0"/>
                  </a:lnTo>
                  <a:lnTo>
                    <a:pt x="409930" y="0"/>
                  </a:lnTo>
                  <a:lnTo>
                    <a:pt x="378294" y="6388"/>
                  </a:lnTo>
                  <a:lnTo>
                    <a:pt x="352463" y="23812"/>
                  </a:lnTo>
                  <a:lnTo>
                    <a:pt x="335051" y="49644"/>
                  </a:lnTo>
                  <a:lnTo>
                    <a:pt x="328676" y="81267"/>
                  </a:lnTo>
                  <a:lnTo>
                    <a:pt x="328676" y="196532"/>
                  </a:lnTo>
                  <a:lnTo>
                    <a:pt x="335051" y="228168"/>
                  </a:lnTo>
                  <a:lnTo>
                    <a:pt x="352463" y="254000"/>
                  </a:lnTo>
                  <a:lnTo>
                    <a:pt x="378294" y="271424"/>
                  </a:lnTo>
                  <a:lnTo>
                    <a:pt x="409930" y="277799"/>
                  </a:lnTo>
                  <a:lnTo>
                    <a:pt x="525195" y="277799"/>
                  </a:lnTo>
                  <a:lnTo>
                    <a:pt x="556818" y="271424"/>
                  </a:lnTo>
                  <a:lnTo>
                    <a:pt x="582637" y="254000"/>
                  </a:lnTo>
                  <a:lnTo>
                    <a:pt x="600062" y="228168"/>
                  </a:lnTo>
                  <a:lnTo>
                    <a:pt x="606450" y="196532"/>
                  </a:lnTo>
                  <a:lnTo>
                    <a:pt x="606450" y="81267"/>
                  </a:lnTo>
                  <a:close/>
                </a:path>
                <a:path w="1264285" h="278130">
                  <a:moveTo>
                    <a:pt x="935139" y="81267"/>
                  </a:moveTo>
                  <a:lnTo>
                    <a:pt x="928751" y="49644"/>
                  </a:lnTo>
                  <a:lnTo>
                    <a:pt x="911326" y="23812"/>
                  </a:lnTo>
                  <a:lnTo>
                    <a:pt x="885494" y="6388"/>
                  </a:lnTo>
                  <a:lnTo>
                    <a:pt x="853871" y="0"/>
                  </a:lnTo>
                  <a:lnTo>
                    <a:pt x="738619" y="0"/>
                  </a:lnTo>
                  <a:lnTo>
                    <a:pt x="706983" y="6388"/>
                  </a:lnTo>
                  <a:lnTo>
                    <a:pt x="681151" y="23812"/>
                  </a:lnTo>
                  <a:lnTo>
                    <a:pt x="663727" y="49644"/>
                  </a:lnTo>
                  <a:lnTo>
                    <a:pt x="657352" y="81267"/>
                  </a:lnTo>
                  <a:lnTo>
                    <a:pt x="657352" y="196532"/>
                  </a:lnTo>
                  <a:lnTo>
                    <a:pt x="663727" y="228168"/>
                  </a:lnTo>
                  <a:lnTo>
                    <a:pt x="681151" y="254000"/>
                  </a:lnTo>
                  <a:lnTo>
                    <a:pt x="706983" y="271424"/>
                  </a:lnTo>
                  <a:lnTo>
                    <a:pt x="738619" y="277799"/>
                  </a:lnTo>
                  <a:lnTo>
                    <a:pt x="853871" y="277799"/>
                  </a:lnTo>
                  <a:lnTo>
                    <a:pt x="885494" y="271424"/>
                  </a:lnTo>
                  <a:lnTo>
                    <a:pt x="911326" y="254000"/>
                  </a:lnTo>
                  <a:lnTo>
                    <a:pt x="928751" y="228168"/>
                  </a:lnTo>
                  <a:lnTo>
                    <a:pt x="935139" y="196532"/>
                  </a:lnTo>
                  <a:lnTo>
                    <a:pt x="935139" y="81267"/>
                  </a:lnTo>
                  <a:close/>
                </a:path>
                <a:path w="1264285" h="278130">
                  <a:moveTo>
                    <a:pt x="1263802" y="81267"/>
                  </a:moveTo>
                  <a:lnTo>
                    <a:pt x="1257414" y="49644"/>
                  </a:lnTo>
                  <a:lnTo>
                    <a:pt x="1239989" y="23812"/>
                  </a:lnTo>
                  <a:lnTo>
                    <a:pt x="1214170" y="6388"/>
                  </a:lnTo>
                  <a:lnTo>
                    <a:pt x="1182547" y="0"/>
                  </a:lnTo>
                  <a:lnTo>
                    <a:pt x="1067282" y="0"/>
                  </a:lnTo>
                  <a:lnTo>
                    <a:pt x="1035646" y="6388"/>
                  </a:lnTo>
                  <a:lnTo>
                    <a:pt x="1009815" y="23812"/>
                  </a:lnTo>
                  <a:lnTo>
                    <a:pt x="992403" y="49644"/>
                  </a:lnTo>
                  <a:lnTo>
                    <a:pt x="986028" y="81267"/>
                  </a:lnTo>
                  <a:lnTo>
                    <a:pt x="986028" y="196532"/>
                  </a:lnTo>
                  <a:lnTo>
                    <a:pt x="992403" y="228168"/>
                  </a:lnTo>
                  <a:lnTo>
                    <a:pt x="1009815" y="254000"/>
                  </a:lnTo>
                  <a:lnTo>
                    <a:pt x="1035646" y="271424"/>
                  </a:lnTo>
                  <a:lnTo>
                    <a:pt x="1067282" y="277799"/>
                  </a:lnTo>
                  <a:lnTo>
                    <a:pt x="1182547" y="277799"/>
                  </a:lnTo>
                  <a:lnTo>
                    <a:pt x="1214170" y="271424"/>
                  </a:lnTo>
                  <a:lnTo>
                    <a:pt x="1239989" y="254000"/>
                  </a:lnTo>
                  <a:lnTo>
                    <a:pt x="1257414" y="228168"/>
                  </a:lnTo>
                  <a:lnTo>
                    <a:pt x="1263802" y="196532"/>
                  </a:lnTo>
                  <a:lnTo>
                    <a:pt x="1263802" y="81267"/>
                  </a:lnTo>
                  <a:close/>
                </a:path>
              </a:pathLst>
            </a:custGeom>
            <a:solidFill>
              <a:srgbClr val="CD17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141404" y="1708454"/>
              <a:ext cx="1149985" cy="114935"/>
            </a:xfrm>
            <a:custGeom>
              <a:avLst/>
              <a:gdLst/>
              <a:ahLst/>
              <a:cxnLst/>
              <a:rect l="l" t="t" r="r" b="b"/>
              <a:pathLst>
                <a:path w="1149985" h="114935">
                  <a:moveTo>
                    <a:pt x="9004" y="78041"/>
                  </a:moveTo>
                  <a:lnTo>
                    <a:pt x="34189" y="112876"/>
                  </a:lnTo>
                  <a:lnTo>
                    <a:pt x="47498" y="114173"/>
                  </a:lnTo>
                  <a:lnTo>
                    <a:pt x="64667" y="111938"/>
                  </a:lnTo>
                  <a:lnTo>
                    <a:pt x="78306" y="105443"/>
                  </a:lnTo>
                  <a:lnTo>
                    <a:pt x="87304" y="94997"/>
                  </a:lnTo>
                  <a:lnTo>
                    <a:pt x="87404" y="94564"/>
                  </a:lnTo>
                  <a:lnTo>
                    <a:pt x="47815" y="94564"/>
                  </a:lnTo>
                  <a:lnTo>
                    <a:pt x="38307" y="93429"/>
                  </a:lnTo>
                  <a:lnTo>
                    <a:pt x="28238" y="90160"/>
                  </a:lnTo>
                  <a:lnTo>
                    <a:pt x="18254" y="84962"/>
                  </a:lnTo>
                  <a:lnTo>
                    <a:pt x="9004" y="78041"/>
                  </a:lnTo>
                  <a:close/>
                </a:path>
                <a:path w="1149985" h="114935">
                  <a:moveTo>
                    <a:pt x="48818" y="0"/>
                  </a:moveTo>
                  <a:lnTo>
                    <a:pt x="31607" y="2268"/>
                  </a:lnTo>
                  <a:lnTo>
                    <a:pt x="18321" y="8726"/>
                  </a:lnTo>
                  <a:lnTo>
                    <a:pt x="9762" y="18854"/>
                  </a:lnTo>
                  <a:lnTo>
                    <a:pt x="6731" y="32130"/>
                  </a:lnTo>
                  <a:lnTo>
                    <a:pt x="16164" y="53519"/>
                  </a:lnTo>
                  <a:lnTo>
                    <a:pt x="36918" y="63377"/>
                  </a:lnTo>
                  <a:lnTo>
                    <a:pt x="57673" y="70137"/>
                  </a:lnTo>
                  <a:lnTo>
                    <a:pt x="67106" y="82232"/>
                  </a:lnTo>
                  <a:lnTo>
                    <a:pt x="67106" y="90068"/>
                  </a:lnTo>
                  <a:lnTo>
                    <a:pt x="59880" y="94564"/>
                  </a:lnTo>
                  <a:lnTo>
                    <a:pt x="87404" y="94564"/>
                  </a:lnTo>
                  <a:lnTo>
                    <a:pt x="90550" y="80911"/>
                  </a:lnTo>
                  <a:lnTo>
                    <a:pt x="81196" y="59208"/>
                  </a:lnTo>
                  <a:lnTo>
                    <a:pt x="60493" y="49015"/>
                  </a:lnTo>
                  <a:lnTo>
                    <a:pt x="39766" y="42099"/>
                  </a:lnTo>
                  <a:lnTo>
                    <a:pt x="30340" y="30225"/>
                  </a:lnTo>
                  <a:lnTo>
                    <a:pt x="30340" y="23304"/>
                  </a:lnTo>
                  <a:lnTo>
                    <a:pt x="36944" y="19621"/>
                  </a:lnTo>
                  <a:lnTo>
                    <a:pt x="85827" y="19621"/>
                  </a:lnTo>
                  <a:lnTo>
                    <a:pt x="89408" y="11887"/>
                  </a:lnTo>
                  <a:lnTo>
                    <a:pt x="80637" y="7050"/>
                  </a:lnTo>
                  <a:lnTo>
                    <a:pt x="70685" y="3295"/>
                  </a:lnTo>
                  <a:lnTo>
                    <a:pt x="59947" y="864"/>
                  </a:lnTo>
                  <a:lnTo>
                    <a:pt x="48818" y="0"/>
                  </a:lnTo>
                  <a:close/>
                </a:path>
                <a:path w="1149985" h="114935">
                  <a:moveTo>
                    <a:pt x="85827" y="19621"/>
                  </a:moveTo>
                  <a:lnTo>
                    <a:pt x="47040" y="19621"/>
                  </a:lnTo>
                  <a:lnTo>
                    <a:pt x="54263" y="20310"/>
                  </a:lnTo>
                  <a:lnTo>
                    <a:pt x="62625" y="22367"/>
                  </a:lnTo>
                  <a:lnTo>
                    <a:pt x="71627" y="25782"/>
                  </a:lnTo>
                  <a:lnTo>
                    <a:pt x="80772" y="30543"/>
                  </a:lnTo>
                  <a:lnTo>
                    <a:pt x="85827" y="19621"/>
                  </a:lnTo>
                  <a:close/>
                </a:path>
                <a:path w="1149985" h="114935">
                  <a:moveTo>
                    <a:pt x="338010" y="1003"/>
                  </a:moveTo>
                  <a:lnTo>
                    <a:pt x="313118" y="1003"/>
                  </a:lnTo>
                  <a:lnTo>
                    <a:pt x="313118" y="113360"/>
                  </a:lnTo>
                  <a:lnTo>
                    <a:pt x="333057" y="113360"/>
                  </a:lnTo>
                  <a:lnTo>
                    <a:pt x="333057" y="33083"/>
                  </a:lnTo>
                  <a:lnTo>
                    <a:pt x="353728" y="33083"/>
                  </a:lnTo>
                  <a:lnTo>
                    <a:pt x="338010" y="1003"/>
                  </a:lnTo>
                  <a:close/>
                </a:path>
                <a:path w="1149985" h="114935">
                  <a:moveTo>
                    <a:pt x="433209" y="33083"/>
                  </a:moveTo>
                  <a:lnTo>
                    <a:pt x="413461" y="33083"/>
                  </a:lnTo>
                  <a:lnTo>
                    <a:pt x="413651" y="113360"/>
                  </a:lnTo>
                  <a:lnTo>
                    <a:pt x="433209" y="113360"/>
                  </a:lnTo>
                  <a:lnTo>
                    <a:pt x="433209" y="33083"/>
                  </a:lnTo>
                  <a:close/>
                </a:path>
                <a:path w="1149985" h="114935">
                  <a:moveTo>
                    <a:pt x="353728" y="33083"/>
                  </a:moveTo>
                  <a:lnTo>
                    <a:pt x="333057" y="33083"/>
                  </a:lnTo>
                  <a:lnTo>
                    <a:pt x="366280" y="101803"/>
                  </a:lnTo>
                  <a:lnTo>
                    <a:pt x="380250" y="101803"/>
                  </a:lnTo>
                  <a:lnTo>
                    <a:pt x="394127" y="73088"/>
                  </a:lnTo>
                  <a:lnTo>
                    <a:pt x="373329" y="73088"/>
                  </a:lnTo>
                  <a:lnTo>
                    <a:pt x="353728" y="33083"/>
                  </a:lnTo>
                  <a:close/>
                </a:path>
                <a:path w="1149985" h="114935">
                  <a:moveTo>
                    <a:pt x="433209" y="1003"/>
                  </a:moveTo>
                  <a:lnTo>
                    <a:pt x="408508" y="1003"/>
                  </a:lnTo>
                  <a:lnTo>
                    <a:pt x="373329" y="73088"/>
                  </a:lnTo>
                  <a:lnTo>
                    <a:pt x="394127" y="73088"/>
                  </a:lnTo>
                  <a:lnTo>
                    <a:pt x="413461" y="33083"/>
                  </a:lnTo>
                  <a:lnTo>
                    <a:pt x="433209" y="33083"/>
                  </a:lnTo>
                  <a:lnTo>
                    <a:pt x="433209" y="1003"/>
                  </a:lnTo>
                  <a:close/>
                </a:path>
                <a:path w="1149985" h="114935">
                  <a:moveTo>
                    <a:pt x="715086" y="330"/>
                  </a:moveTo>
                  <a:lnTo>
                    <a:pt x="691080" y="4689"/>
                  </a:lnTo>
                  <a:lnTo>
                    <a:pt x="671850" y="16644"/>
                  </a:lnTo>
                  <a:lnTo>
                    <a:pt x="659034" y="34668"/>
                  </a:lnTo>
                  <a:lnTo>
                    <a:pt x="654380" y="57162"/>
                  </a:lnTo>
                  <a:lnTo>
                    <a:pt x="658943" y="79701"/>
                  </a:lnTo>
                  <a:lnTo>
                    <a:pt x="671499" y="97834"/>
                  </a:lnTo>
                  <a:lnTo>
                    <a:pt x="690352" y="109919"/>
                  </a:lnTo>
                  <a:lnTo>
                    <a:pt x="713803" y="114312"/>
                  </a:lnTo>
                  <a:lnTo>
                    <a:pt x="725694" y="113254"/>
                  </a:lnTo>
                  <a:lnTo>
                    <a:pt x="737539" y="110272"/>
                  </a:lnTo>
                  <a:lnTo>
                    <a:pt x="748632" y="105659"/>
                  </a:lnTo>
                  <a:lnTo>
                    <a:pt x="758266" y="99707"/>
                  </a:lnTo>
                  <a:lnTo>
                    <a:pt x="758266" y="95072"/>
                  </a:lnTo>
                  <a:lnTo>
                    <a:pt x="715213" y="95072"/>
                  </a:lnTo>
                  <a:lnTo>
                    <a:pt x="700013" y="92149"/>
                  </a:lnTo>
                  <a:lnTo>
                    <a:pt x="687687" y="84118"/>
                  </a:lnTo>
                  <a:lnTo>
                    <a:pt x="679421" y="72087"/>
                  </a:lnTo>
                  <a:lnTo>
                    <a:pt x="676402" y="57162"/>
                  </a:lnTo>
                  <a:lnTo>
                    <a:pt x="679399" y="42342"/>
                  </a:lnTo>
                  <a:lnTo>
                    <a:pt x="687619" y="30368"/>
                  </a:lnTo>
                  <a:lnTo>
                    <a:pt x="699901" y="22361"/>
                  </a:lnTo>
                  <a:lnTo>
                    <a:pt x="715086" y="19443"/>
                  </a:lnTo>
                  <a:lnTo>
                    <a:pt x="756671" y="19443"/>
                  </a:lnTo>
                  <a:lnTo>
                    <a:pt x="759040" y="16382"/>
                  </a:lnTo>
                  <a:lnTo>
                    <a:pt x="749724" y="9749"/>
                  </a:lnTo>
                  <a:lnTo>
                    <a:pt x="738872" y="4672"/>
                  </a:lnTo>
                  <a:lnTo>
                    <a:pt x="727210" y="1463"/>
                  </a:lnTo>
                  <a:lnTo>
                    <a:pt x="715086" y="330"/>
                  </a:lnTo>
                  <a:close/>
                </a:path>
                <a:path w="1149985" h="114935">
                  <a:moveTo>
                    <a:pt x="758266" y="57480"/>
                  </a:moveTo>
                  <a:lnTo>
                    <a:pt x="739470" y="57480"/>
                  </a:lnTo>
                  <a:lnTo>
                    <a:pt x="739470" y="88010"/>
                  </a:lnTo>
                  <a:lnTo>
                    <a:pt x="731786" y="92341"/>
                  </a:lnTo>
                  <a:lnTo>
                    <a:pt x="722960" y="95072"/>
                  </a:lnTo>
                  <a:lnTo>
                    <a:pt x="758266" y="95072"/>
                  </a:lnTo>
                  <a:lnTo>
                    <a:pt x="758266" y="57480"/>
                  </a:lnTo>
                  <a:close/>
                </a:path>
                <a:path w="1149985" h="114935">
                  <a:moveTo>
                    <a:pt x="756671" y="19443"/>
                  </a:moveTo>
                  <a:lnTo>
                    <a:pt x="715086" y="19443"/>
                  </a:lnTo>
                  <a:lnTo>
                    <a:pt x="723647" y="20318"/>
                  </a:lnTo>
                  <a:lnTo>
                    <a:pt x="732039" y="22834"/>
                  </a:lnTo>
                  <a:lnTo>
                    <a:pt x="739894" y="26826"/>
                  </a:lnTo>
                  <a:lnTo>
                    <a:pt x="746848" y="32130"/>
                  </a:lnTo>
                  <a:lnTo>
                    <a:pt x="756671" y="19443"/>
                  </a:lnTo>
                  <a:close/>
                </a:path>
                <a:path w="1149985" h="114935">
                  <a:moveTo>
                    <a:pt x="945235" y="1003"/>
                  </a:moveTo>
                  <a:lnTo>
                    <a:pt x="920026" y="1003"/>
                  </a:lnTo>
                  <a:lnTo>
                    <a:pt x="957935" y="55752"/>
                  </a:lnTo>
                  <a:lnTo>
                    <a:pt x="917473" y="113360"/>
                  </a:lnTo>
                  <a:lnTo>
                    <a:pt x="942695" y="113360"/>
                  </a:lnTo>
                  <a:lnTo>
                    <a:pt x="971080" y="73228"/>
                  </a:lnTo>
                  <a:lnTo>
                    <a:pt x="997645" y="73228"/>
                  </a:lnTo>
                  <a:lnTo>
                    <a:pt x="984732" y="54749"/>
                  </a:lnTo>
                  <a:lnTo>
                    <a:pt x="996554" y="37909"/>
                  </a:lnTo>
                  <a:lnTo>
                    <a:pt x="971080" y="37909"/>
                  </a:lnTo>
                  <a:lnTo>
                    <a:pt x="945235" y="1003"/>
                  </a:lnTo>
                  <a:close/>
                </a:path>
                <a:path w="1149985" h="114935">
                  <a:moveTo>
                    <a:pt x="997645" y="73228"/>
                  </a:moveTo>
                  <a:lnTo>
                    <a:pt x="971080" y="73228"/>
                  </a:lnTo>
                  <a:lnTo>
                    <a:pt x="999845" y="113360"/>
                  </a:lnTo>
                  <a:lnTo>
                    <a:pt x="1025690" y="113360"/>
                  </a:lnTo>
                  <a:lnTo>
                    <a:pt x="997645" y="73228"/>
                  </a:lnTo>
                  <a:close/>
                </a:path>
                <a:path w="1149985" h="114935">
                  <a:moveTo>
                    <a:pt x="1022464" y="1003"/>
                  </a:moveTo>
                  <a:lnTo>
                    <a:pt x="996937" y="1003"/>
                  </a:lnTo>
                  <a:lnTo>
                    <a:pt x="971080" y="37909"/>
                  </a:lnTo>
                  <a:lnTo>
                    <a:pt x="996554" y="37909"/>
                  </a:lnTo>
                  <a:lnTo>
                    <a:pt x="1022464" y="1003"/>
                  </a:lnTo>
                  <a:close/>
                </a:path>
                <a:path w="1149985" h="114935">
                  <a:moveTo>
                    <a:pt x="1105966" y="330"/>
                  </a:moveTo>
                  <a:lnTo>
                    <a:pt x="1081960" y="4689"/>
                  </a:lnTo>
                  <a:lnTo>
                    <a:pt x="1062731" y="16644"/>
                  </a:lnTo>
                  <a:lnTo>
                    <a:pt x="1049915" y="34668"/>
                  </a:lnTo>
                  <a:lnTo>
                    <a:pt x="1045260" y="57162"/>
                  </a:lnTo>
                  <a:lnTo>
                    <a:pt x="1049825" y="79701"/>
                  </a:lnTo>
                  <a:lnTo>
                    <a:pt x="1062386" y="97834"/>
                  </a:lnTo>
                  <a:lnTo>
                    <a:pt x="1081243" y="109919"/>
                  </a:lnTo>
                  <a:lnTo>
                    <a:pt x="1104696" y="114312"/>
                  </a:lnTo>
                  <a:lnTo>
                    <a:pt x="1116580" y="113254"/>
                  </a:lnTo>
                  <a:lnTo>
                    <a:pt x="1128421" y="110272"/>
                  </a:lnTo>
                  <a:lnTo>
                    <a:pt x="1139513" y="105659"/>
                  </a:lnTo>
                  <a:lnTo>
                    <a:pt x="1149146" y="99707"/>
                  </a:lnTo>
                  <a:lnTo>
                    <a:pt x="1149146" y="95072"/>
                  </a:lnTo>
                  <a:lnTo>
                    <a:pt x="1106106" y="95072"/>
                  </a:lnTo>
                  <a:lnTo>
                    <a:pt x="1090899" y="92149"/>
                  </a:lnTo>
                  <a:lnTo>
                    <a:pt x="1078569" y="84118"/>
                  </a:lnTo>
                  <a:lnTo>
                    <a:pt x="1070302" y="72087"/>
                  </a:lnTo>
                  <a:lnTo>
                    <a:pt x="1067282" y="57162"/>
                  </a:lnTo>
                  <a:lnTo>
                    <a:pt x="1070280" y="42342"/>
                  </a:lnTo>
                  <a:lnTo>
                    <a:pt x="1078499" y="30368"/>
                  </a:lnTo>
                  <a:lnTo>
                    <a:pt x="1090781" y="22361"/>
                  </a:lnTo>
                  <a:lnTo>
                    <a:pt x="1105966" y="19443"/>
                  </a:lnTo>
                  <a:lnTo>
                    <a:pt x="1147551" y="19443"/>
                  </a:lnTo>
                  <a:lnTo>
                    <a:pt x="1149921" y="16382"/>
                  </a:lnTo>
                  <a:lnTo>
                    <a:pt x="1140612" y="9749"/>
                  </a:lnTo>
                  <a:lnTo>
                    <a:pt x="1129762" y="4672"/>
                  </a:lnTo>
                  <a:lnTo>
                    <a:pt x="1118097" y="1463"/>
                  </a:lnTo>
                  <a:lnTo>
                    <a:pt x="1105966" y="330"/>
                  </a:lnTo>
                  <a:close/>
                </a:path>
                <a:path w="1149985" h="114935">
                  <a:moveTo>
                    <a:pt x="1149146" y="57480"/>
                  </a:moveTo>
                  <a:lnTo>
                    <a:pt x="1130350" y="57480"/>
                  </a:lnTo>
                  <a:lnTo>
                    <a:pt x="1130350" y="88010"/>
                  </a:lnTo>
                  <a:lnTo>
                    <a:pt x="1122667" y="92341"/>
                  </a:lnTo>
                  <a:lnTo>
                    <a:pt x="1113840" y="95072"/>
                  </a:lnTo>
                  <a:lnTo>
                    <a:pt x="1149146" y="95072"/>
                  </a:lnTo>
                  <a:lnTo>
                    <a:pt x="1149146" y="57480"/>
                  </a:lnTo>
                  <a:close/>
                </a:path>
                <a:path w="1149985" h="114935">
                  <a:moveTo>
                    <a:pt x="1147551" y="19443"/>
                  </a:moveTo>
                  <a:lnTo>
                    <a:pt x="1105966" y="19443"/>
                  </a:lnTo>
                  <a:lnTo>
                    <a:pt x="1114533" y="20318"/>
                  </a:lnTo>
                  <a:lnTo>
                    <a:pt x="1122924" y="22834"/>
                  </a:lnTo>
                  <a:lnTo>
                    <a:pt x="1130777" y="26826"/>
                  </a:lnTo>
                  <a:lnTo>
                    <a:pt x="1137729" y="32130"/>
                  </a:lnTo>
                  <a:lnTo>
                    <a:pt x="1147551" y="194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68824" y="2038845"/>
              <a:ext cx="1895614" cy="154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56314" y="2257818"/>
              <a:ext cx="1031875" cy="154940"/>
            </a:xfrm>
            <a:custGeom>
              <a:avLst/>
              <a:gdLst/>
              <a:ahLst/>
              <a:cxnLst/>
              <a:rect l="l" t="t" r="r" b="b"/>
              <a:pathLst>
                <a:path w="1031875" h="154939">
                  <a:moveTo>
                    <a:pt x="168059" y="133096"/>
                  </a:moveTo>
                  <a:lnTo>
                    <a:pt x="161645" y="149161"/>
                  </a:lnTo>
                  <a:lnTo>
                    <a:pt x="166928" y="152844"/>
                  </a:lnTo>
                  <a:lnTo>
                    <a:pt x="173659" y="154940"/>
                  </a:lnTo>
                  <a:lnTo>
                    <a:pt x="180581" y="154940"/>
                  </a:lnTo>
                  <a:lnTo>
                    <a:pt x="191266" y="153120"/>
                  </a:lnTo>
                  <a:lnTo>
                    <a:pt x="200398" y="147610"/>
                  </a:lnTo>
                  <a:lnTo>
                    <a:pt x="206764" y="138336"/>
                  </a:lnTo>
                  <a:lnTo>
                    <a:pt x="207046" y="136791"/>
                  </a:lnTo>
                  <a:lnTo>
                    <a:pt x="175247" y="136791"/>
                  </a:lnTo>
                  <a:lnTo>
                    <a:pt x="171437" y="135509"/>
                  </a:lnTo>
                  <a:lnTo>
                    <a:pt x="168059" y="133096"/>
                  </a:lnTo>
                  <a:close/>
                </a:path>
                <a:path w="1031875" h="154939">
                  <a:moveTo>
                    <a:pt x="209156" y="36944"/>
                  </a:moveTo>
                  <a:lnTo>
                    <a:pt x="188455" y="36944"/>
                  </a:lnTo>
                  <a:lnTo>
                    <a:pt x="188455" y="133413"/>
                  </a:lnTo>
                  <a:lnTo>
                    <a:pt x="184124" y="136791"/>
                  </a:lnTo>
                  <a:lnTo>
                    <a:pt x="207046" y="136791"/>
                  </a:lnTo>
                  <a:lnTo>
                    <a:pt x="209156" y="125222"/>
                  </a:lnTo>
                  <a:lnTo>
                    <a:pt x="209156" y="36944"/>
                  </a:lnTo>
                  <a:close/>
                </a:path>
                <a:path w="1031875" h="154939">
                  <a:moveTo>
                    <a:pt x="129997" y="36309"/>
                  </a:moveTo>
                  <a:lnTo>
                    <a:pt x="112356" y="39476"/>
                  </a:lnTo>
                  <a:lnTo>
                    <a:pt x="98558" y="48407"/>
                  </a:lnTo>
                  <a:lnTo>
                    <a:pt x="89570" y="62246"/>
                  </a:lnTo>
                  <a:lnTo>
                    <a:pt x="86360" y="80137"/>
                  </a:lnTo>
                  <a:lnTo>
                    <a:pt x="89507" y="97836"/>
                  </a:lnTo>
                  <a:lnTo>
                    <a:pt x="98431" y="111577"/>
                  </a:lnTo>
                  <a:lnTo>
                    <a:pt x="112356" y="120472"/>
                  </a:lnTo>
                  <a:lnTo>
                    <a:pt x="130505" y="123634"/>
                  </a:lnTo>
                  <a:lnTo>
                    <a:pt x="141329" y="122635"/>
                  </a:lnTo>
                  <a:lnTo>
                    <a:pt x="151047" y="119738"/>
                  </a:lnTo>
                  <a:lnTo>
                    <a:pt x="159526" y="115094"/>
                  </a:lnTo>
                  <a:lnTo>
                    <a:pt x="166636" y="108851"/>
                  </a:lnTo>
                  <a:lnTo>
                    <a:pt x="164623" y="106756"/>
                  </a:lnTo>
                  <a:lnTo>
                    <a:pt x="132283" y="106756"/>
                  </a:lnTo>
                  <a:lnTo>
                    <a:pt x="123544" y="105412"/>
                  </a:lnTo>
                  <a:lnTo>
                    <a:pt x="116324" y="101542"/>
                  </a:lnTo>
                  <a:lnTo>
                    <a:pt x="110939" y="95386"/>
                  </a:lnTo>
                  <a:lnTo>
                    <a:pt x="107708" y="87185"/>
                  </a:lnTo>
                  <a:lnTo>
                    <a:pt x="171145" y="87185"/>
                  </a:lnTo>
                  <a:lnTo>
                    <a:pt x="170273" y="73215"/>
                  </a:lnTo>
                  <a:lnTo>
                    <a:pt x="107251" y="73215"/>
                  </a:lnTo>
                  <a:lnTo>
                    <a:pt x="109903" y="64623"/>
                  </a:lnTo>
                  <a:lnTo>
                    <a:pt x="114795" y="58102"/>
                  </a:lnTo>
                  <a:lnTo>
                    <a:pt x="121649" y="53963"/>
                  </a:lnTo>
                  <a:lnTo>
                    <a:pt x="130187" y="52514"/>
                  </a:lnTo>
                  <a:lnTo>
                    <a:pt x="163770" y="52514"/>
                  </a:lnTo>
                  <a:lnTo>
                    <a:pt x="162672" y="50055"/>
                  </a:lnTo>
                  <a:lnTo>
                    <a:pt x="149465" y="39874"/>
                  </a:lnTo>
                  <a:lnTo>
                    <a:pt x="129997" y="36309"/>
                  </a:lnTo>
                  <a:close/>
                </a:path>
                <a:path w="1031875" h="154939">
                  <a:moveTo>
                    <a:pt x="56705" y="29527"/>
                  </a:moveTo>
                  <a:lnTo>
                    <a:pt x="34988" y="29527"/>
                  </a:lnTo>
                  <a:lnTo>
                    <a:pt x="34988" y="122809"/>
                  </a:lnTo>
                  <a:lnTo>
                    <a:pt x="56705" y="122809"/>
                  </a:lnTo>
                  <a:lnTo>
                    <a:pt x="56705" y="29527"/>
                  </a:lnTo>
                  <a:close/>
                </a:path>
                <a:path w="1031875" h="154939">
                  <a:moveTo>
                    <a:pt x="155397" y="97155"/>
                  </a:moveTo>
                  <a:lnTo>
                    <a:pt x="149301" y="103390"/>
                  </a:lnTo>
                  <a:lnTo>
                    <a:pt x="141109" y="106756"/>
                  </a:lnTo>
                  <a:lnTo>
                    <a:pt x="164623" y="106756"/>
                  </a:lnTo>
                  <a:lnTo>
                    <a:pt x="155397" y="97155"/>
                  </a:lnTo>
                  <a:close/>
                </a:path>
                <a:path w="1031875" h="154939">
                  <a:moveTo>
                    <a:pt x="163770" y="52514"/>
                  </a:moveTo>
                  <a:lnTo>
                    <a:pt x="130187" y="52514"/>
                  </a:lnTo>
                  <a:lnTo>
                    <a:pt x="139049" y="53963"/>
                  </a:lnTo>
                  <a:lnTo>
                    <a:pt x="145888" y="58102"/>
                  </a:lnTo>
                  <a:lnTo>
                    <a:pt x="150368" y="64623"/>
                  </a:lnTo>
                  <a:lnTo>
                    <a:pt x="152158" y="73215"/>
                  </a:lnTo>
                  <a:lnTo>
                    <a:pt x="170273" y="73215"/>
                  </a:lnTo>
                  <a:lnTo>
                    <a:pt x="169828" y="66082"/>
                  </a:lnTo>
                  <a:lnTo>
                    <a:pt x="163770" y="52514"/>
                  </a:lnTo>
                  <a:close/>
                </a:path>
                <a:path w="1031875" h="154939">
                  <a:moveTo>
                    <a:pt x="91694" y="10464"/>
                  </a:moveTo>
                  <a:lnTo>
                    <a:pt x="0" y="10464"/>
                  </a:lnTo>
                  <a:lnTo>
                    <a:pt x="0" y="29527"/>
                  </a:lnTo>
                  <a:lnTo>
                    <a:pt x="91694" y="29527"/>
                  </a:lnTo>
                  <a:lnTo>
                    <a:pt x="91694" y="10464"/>
                  </a:lnTo>
                  <a:close/>
                </a:path>
                <a:path w="1031875" h="154939">
                  <a:moveTo>
                    <a:pt x="206248" y="0"/>
                  </a:moveTo>
                  <a:lnTo>
                    <a:pt x="191630" y="0"/>
                  </a:lnTo>
                  <a:lnTo>
                    <a:pt x="186359" y="5143"/>
                  </a:lnTo>
                  <a:lnTo>
                    <a:pt x="186359" y="19608"/>
                  </a:lnTo>
                  <a:lnTo>
                    <a:pt x="191630" y="24892"/>
                  </a:lnTo>
                  <a:lnTo>
                    <a:pt x="206248" y="24892"/>
                  </a:lnTo>
                  <a:lnTo>
                    <a:pt x="211378" y="19608"/>
                  </a:lnTo>
                  <a:lnTo>
                    <a:pt x="211378" y="5143"/>
                  </a:lnTo>
                  <a:lnTo>
                    <a:pt x="206248" y="0"/>
                  </a:lnTo>
                  <a:close/>
                </a:path>
                <a:path w="1031875" h="154939">
                  <a:moveTo>
                    <a:pt x="252171" y="812"/>
                  </a:moveTo>
                  <a:lnTo>
                    <a:pt x="238975" y="812"/>
                  </a:lnTo>
                  <a:lnTo>
                    <a:pt x="234340" y="5638"/>
                  </a:lnTo>
                  <a:lnTo>
                    <a:pt x="234340" y="19113"/>
                  </a:lnTo>
                  <a:lnTo>
                    <a:pt x="238975" y="23939"/>
                  </a:lnTo>
                  <a:lnTo>
                    <a:pt x="252171" y="23939"/>
                  </a:lnTo>
                  <a:lnTo>
                    <a:pt x="256819" y="19113"/>
                  </a:lnTo>
                  <a:lnTo>
                    <a:pt x="256819" y="5638"/>
                  </a:lnTo>
                  <a:lnTo>
                    <a:pt x="252171" y="812"/>
                  </a:lnTo>
                  <a:close/>
                </a:path>
                <a:path w="1031875" h="154939">
                  <a:moveTo>
                    <a:pt x="255993" y="36944"/>
                  </a:moveTo>
                  <a:lnTo>
                    <a:pt x="235153" y="36944"/>
                  </a:lnTo>
                  <a:lnTo>
                    <a:pt x="235153" y="122809"/>
                  </a:lnTo>
                  <a:lnTo>
                    <a:pt x="255993" y="122809"/>
                  </a:lnTo>
                  <a:lnTo>
                    <a:pt x="255993" y="36944"/>
                  </a:lnTo>
                  <a:close/>
                </a:path>
                <a:path w="1031875" h="154939">
                  <a:moveTo>
                    <a:pt x="313664" y="36131"/>
                  </a:moveTo>
                  <a:lnTo>
                    <a:pt x="297191" y="39273"/>
                  </a:lnTo>
                  <a:lnTo>
                    <a:pt x="284414" y="48136"/>
                  </a:lnTo>
                  <a:lnTo>
                    <a:pt x="276150" y="61870"/>
                  </a:lnTo>
                  <a:lnTo>
                    <a:pt x="273215" y="79629"/>
                  </a:lnTo>
                  <a:lnTo>
                    <a:pt x="276158" y="97569"/>
                  </a:lnTo>
                  <a:lnTo>
                    <a:pt x="284472" y="111517"/>
                  </a:lnTo>
                  <a:lnTo>
                    <a:pt x="297384" y="120557"/>
                  </a:lnTo>
                  <a:lnTo>
                    <a:pt x="314121" y="123774"/>
                  </a:lnTo>
                  <a:lnTo>
                    <a:pt x="323211" y="122800"/>
                  </a:lnTo>
                  <a:lnTo>
                    <a:pt x="331111" y="119949"/>
                  </a:lnTo>
                  <a:lnTo>
                    <a:pt x="337739" y="115324"/>
                  </a:lnTo>
                  <a:lnTo>
                    <a:pt x="343014" y="109029"/>
                  </a:lnTo>
                  <a:lnTo>
                    <a:pt x="363905" y="109029"/>
                  </a:lnTo>
                  <a:lnTo>
                    <a:pt x="363905" y="106299"/>
                  </a:lnTo>
                  <a:lnTo>
                    <a:pt x="318630" y="106299"/>
                  </a:lnTo>
                  <a:lnTo>
                    <a:pt x="308758" y="104373"/>
                  </a:lnTo>
                  <a:lnTo>
                    <a:pt x="301093" y="98985"/>
                  </a:lnTo>
                  <a:lnTo>
                    <a:pt x="296097" y="90713"/>
                  </a:lnTo>
                  <a:lnTo>
                    <a:pt x="294233" y="80137"/>
                  </a:lnTo>
                  <a:lnTo>
                    <a:pt x="296116" y="69591"/>
                  </a:lnTo>
                  <a:lnTo>
                    <a:pt x="301145" y="61310"/>
                  </a:lnTo>
                  <a:lnTo>
                    <a:pt x="308817" y="55900"/>
                  </a:lnTo>
                  <a:lnTo>
                    <a:pt x="318630" y="53962"/>
                  </a:lnTo>
                  <a:lnTo>
                    <a:pt x="363905" y="53962"/>
                  </a:lnTo>
                  <a:lnTo>
                    <a:pt x="363905" y="51054"/>
                  </a:lnTo>
                  <a:lnTo>
                    <a:pt x="343014" y="51054"/>
                  </a:lnTo>
                  <a:lnTo>
                    <a:pt x="337647" y="44650"/>
                  </a:lnTo>
                  <a:lnTo>
                    <a:pt x="330935" y="39973"/>
                  </a:lnTo>
                  <a:lnTo>
                    <a:pt x="322924" y="37105"/>
                  </a:lnTo>
                  <a:lnTo>
                    <a:pt x="313664" y="36131"/>
                  </a:lnTo>
                  <a:close/>
                </a:path>
                <a:path w="1031875" h="154939">
                  <a:moveTo>
                    <a:pt x="363905" y="109029"/>
                  </a:moveTo>
                  <a:lnTo>
                    <a:pt x="343014" y="109029"/>
                  </a:lnTo>
                  <a:lnTo>
                    <a:pt x="343014" y="122809"/>
                  </a:lnTo>
                  <a:lnTo>
                    <a:pt x="363905" y="122809"/>
                  </a:lnTo>
                  <a:lnTo>
                    <a:pt x="363905" y="109029"/>
                  </a:lnTo>
                  <a:close/>
                </a:path>
                <a:path w="1031875" h="154939">
                  <a:moveTo>
                    <a:pt x="363905" y="53962"/>
                  </a:moveTo>
                  <a:lnTo>
                    <a:pt x="318630" y="53962"/>
                  </a:lnTo>
                  <a:lnTo>
                    <a:pt x="328573" y="55900"/>
                  </a:lnTo>
                  <a:lnTo>
                    <a:pt x="336251" y="61263"/>
                  </a:lnTo>
                  <a:lnTo>
                    <a:pt x="341240" y="69537"/>
                  </a:lnTo>
                  <a:lnTo>
                    <a:pt x="343014" y="80137"/>
                  </a:lnTo>
                  <a:lnTo>
                    <a:pt x="341240" y="90713"/>
                  </a:lnTo>
                  <a:lnTo>
                    <a:pt x="336251" y="98985"/>
                  </a:lnTo>
                  <a:lnTo>
                    <a:pt x="328548" y="104373"/>
                  </a:lnTo>
                  <a:lnTo>
                    <a:pt x="318630" y="106299"/>
                  </a:lnTo>
                  <a:lnTo>
                    <a:pt x="363905" y="106299"/>
                  </a:lnTo>
                  <a:lnTo>
                    <a:pt x="363905" y="53962"/>
                  </a:lnTo>
                  <a:close/>
                </a:path>
                <a:path w="1031875" h="154939">
                  <a:moveTo>
                    <a:pt x="363905" y="3683"/>
                  </a:moveTo>
                  <a:lnTo>
                    <a:pt x="343014" y="3683"/>
                  </a:lnTo>
                  <a:lnTo>
                    <a:pt x="343014" y="51054"/>
                  </a:lnTo>
                  <a:lnTo>
                    <a:pt x="363905" y="51054"/>
                  </a:lnTo>
                  <a:lnTo>
                    <a:pt x="363905" y="3683"/>
                  </a:lnTo>
                  <a:close/>
                </a:path>
                <a:path w="1031875" h="154939">
                  <a:moveTo>
                    <a:pt x="427443" y="36309"/>
                  </a:moveTo>
                  <a:lnTo>
                    <a:pt x="408910" y="39446"/>
                  </a:lnTo>
                  <a:lnTo>
                    <a:pt x="394574" y="48299"/>
                  </a:lnTo>
                  <a:lnTo>
                    <a:pt x="385322" y="62032"/>
                  </a:lnTo>
                  <a:lnTo>
                    <a:pt x="382041" y="79806"/>
                  </a:lnTo>
                  <a:lnTo>
                    <a:pt x="385322" y="97697"/>
                  </a:lnTo>
                  <a:lnTo>
                    <a:pt x="394574" y="111536"/>
                  </a:lnTo>
                  <a:lnTo>
                    <a:pt x="408910" y="120467"/>
                  </a:lnTo>
                  <a:lnTo>
                    <a:pt x="427443" y="123634"/>
                  </a:lnTo>
                  <a:lnTo>
                    <a:pt x="445808" y="120467"/>
                  </a:lnTo>
                  <a:lnTo>
                    <a:pt x="460071" y="111536"/>
                  </a:lnTo>
                  <a:lnTo>
                    <a:pt x="463694" y="106108"/>
                  </a:lnTo>
                  <a:lnTo>
                    <a:pt x="427443" y="106108"/>
                  </a:lnTo>
                  <a:lnTo>
                    <a:pt x="417552" y="104213"/>
                  </a:lnTo>
                  <a:lnTo>
                    <a:pt x="409846" y="98890"/>
                  </a:lnTo>
                  <a:lnTo>
                    <a:pt x="404842" y="90683"/>
                  </a:lnTo>
                  <a:lnTo>
                    <a:pt x="403059" y="80137"/>
                  </a:lnTo>
                  <a:lnTo>
                    <a:pt x="404842" y="69559"/>
                  </a:lnTo>
                  <a:lnTo>
                    <a:pt x="409846" y="61333"/>
                  </a:lnTo>
                  <a:lnTo>
                    <a:pt x="417552" y="56000"/>
                  </a:lnTo>
                  <a:lnTo>
                    <a:pt x="427443" y="54102"/>
                  </a:lnTo>
                  <a:lnTo>
                    <a:pt x="463974" y="54102"/>
                  </a:lnTo>
                  <a:lnTo>
                    <a:pt x="460071" y="48299"/>
                  </a:lnTo>
                  <a:lnTo>
                    <a:pt x="445808" y="39446"/>
                  </a:lnTo>
                  <a:lnTo>
                    <a:pt x="427443" y="36309"/>
                  </a:lnTo>
                  <a:close/>
                </a:path>
                <a:path w="1031875" h="154939">
                  <a:moveTo>
                    <a:pt x="463974" y="54102"/>
                  </a:moveTo>
                  <a:lnTo>
                    <a:pt x="427443" y="54102"/>
                  </a:lnTo>
                  <a:lnTo>
                    <a:pt x="437180" y="56000"/>
                  </a:lnTo>
                  <a:lnTo>
                    <a:pt x="444793" y="61333"/>
                  </a:lnTo>
                  <a:lnTo>
                    <a:pt x="449752" y="69559"/>
                  </a:lnTo>
                  <a:lnTo>
                    <a:pt x="451523" y="80137"/>
                  </a:lnTo>
                  <a:lnTo>
                    <a:pt x="449752" y="90683"/>
                  </a:lnTo>
                  <a:lnTo>
                    <a:pt x="444793" y="98890"/>
                  </a:lnTo>
                  <a:lnTo>
                    <a:pt x="437180" y="104213"/>
                  </a:lnTo>
                  <a:lnTo>
                    <a:pt x="427443" y="106108"/>
                  </a:lnTo>
                  <a:lnTo>
                    <a:pt x="463694" y="106108"/>
                  </a:lnTo>
                  <a:lnTo>
                    <a:pt x="469308" y="97697"/>
                  </a:lnTo>
                  <a:lnTo>
                    <a:pt x="472592" y="79806"/>
                  </a:lnTo>
                  <a:lnTo>
                    <a:pt x="469308" y="62032"/>
                  </a:lnTo>
                  <a:lnTo>
                    <a:pt x="463974" y="54102"/>
                  </a:lnTo>
                  <a:close/>
                </a:path>
                <a:path w="1031875" h="154939">
                  <a:moveTo>
                    <a:pt x="764873" y="53149"/>
                  </a:moveTo>
                  <a:lnTo>
                    <a:pt x="740600" y="53149"/>
                  </a:lnTo>
                  <a:lnTo>
                    <a:pt x="747204" y="59067"/>
                  </a:lnTo>
                  <a:lnTo>
                    <a:pt x="747204" y="71297"/>
                  </a:lnTo>
                  <a:lnTo>
                    <a:pt x="722172" y="71297"/>
                  </a:lnTo>
                  <a:lnTo>
                    <a:pt x="708269" y="73157"/>
                  </a:lnTo>
                  <a:lnTo>
                    <a:pt x="698050" y="78306"/>
                  </a:lnTo>
                  <a:lnTo>
                    <a:pt x="691749" y="86415"/>
                  </a:lnTo>
                  <a:lnTo>
                    <a:pt x="689597" y="97155"/>
                  </a:lnTo>
                  <a:lnTo>
                    <a:pt x="691691" y="107743"/>
                  </a:lnTo>
                  <a:lnTo>
                    <a:pt x="697679" y="116179"/>
                  </a:lnTo>
                  <a:lnTo>
                    <a:pt x="707122" y="121758"/>
                  </a:lnTo>
                  <a:lnTo>
                    <a:pt x="719582" y="123774"/>
                  </a:lnTo>
                  <a:lnTo>
                    <a:pt x="728231" y="123051"/>
                  </a:lnTo>
                  <a:lnTo>
                    <a:pt x="735820" y="120899"/>
                  </a:lnTo>
                  <a:lnTo>
                    <a:pt x="742240" y="117339"/>
                  </a:lnTo>
                  <a:lnTo>
                    <a:pt x="747382" y="112395"/>
                  </a:lnTo>
                  <a:lnTo>
                    <a:pt x="767879" y="112395"/>
                  </a:lnTo>
                  <a:lnTo>
                    <a:pt x="767867" y="107708"/>
                  </a:lnTo>
                  <a:lnTo>
                    <a:pt x="715086" y="107708"/>
                  </a:lnTo>
                  <a:lnTo>
                    <a:pt x="709295" y="103060"/>
                  </a:lnTo>
                  <a:lnTo>
                    <a:pt x="709295" y="88328"/>
                  </a:lnTo>
                  <a:lnTo>
                    <a:pt x="714438" y="85229"/>
                  </a:lnTo>
                  <a:lnTo>
                    <a:pt x="767812" y="85229"/>
                  </a:lnTo>
                  <a:lnTo>
                    <a:pt x="767765" y="66611"/>
                  </a:lnTo>
                  <a:lnTo>
                    <a:pt x="765329" y="53785"/>
                  </a:lnTo>
                  <a:lnTo>
                    <a:pt x="764873" y="53149"/>
                  </a:lnTo>
                  <a:close/>
                </a:path>
                <a:path w="1031875" h="154939">
                  <a:moveTo>
                    <a:pt x="547662" y="10464"/>
                  </a:moveTo>
                  <a:lnTo>
                    <a:pt x="524548" y="10464"/>
                  </a:lnTo>
                  <a:lnTo>
                    <a:pt x="561809" y="122809"/>
                  </a:lnTo>
                  <a:lnTo>
                    <a:pt x="583933" y="122809"/>
                  </a:lnTo>
                  <a:lnTo>
                    <a:pt x="591140" y="98882"/>
                  </a:lnTo>
                  <a:lnTo>
                    <a:pt x="573506" y="98882"/>
                  </a:lnTo>
                  <a:lnTo>
                    <a:pt x="547662" y="10464"/>
                  </a:lnTo>
                  <a:close/>
                </a:path>
                <a:path w="1031875" h="154939">
                  <a:moveTo>
                    <a:pt x="628586" y="38531"/>
                  </a:moveTo>
                  <a:lnTo>
                    <a:pt x="609320" y="38531"/>
                  </a:lnTo>
                  <a:lnTo>
                    <a:pt x="634352" y="122809"/>
                  </a:lnTo>
                  <a:lnTo>
                    <a:pt x="656653" y="122809"/>
                  </a:lnTo>
                  <a:lnTo>
                    <a:pt x="664589" y="98882"/>
                  </a:lnTo>
                  <a:lnTo>
                    <a:pt x="646226" y="98882"/>
                  </a:lnTo>
                  <a:lnTo>
                    <a:pt x="628586" y="38531"/>
                  </a:lnTo>
                  <a:close/>
                </a:path>
                <a:path w="1031875" h="154939">
                  <a:moveTo>
                    <a:pt x="767879" y="112395"/>
                  </a:moveTo>
                  <a:lnTo>
                    <a:pt x="747382" y="112395"/>
                  </a:lnTo>
                  <a:lnTo>
                    <a:pt x="747382" y="122809"/>
                  </a:lnTo>
                  <a:lnTo>
                    <a:pt x="767905" y="122809"/>
                  </a:lnTo>
                  <a:lnTo>
                    <a:pt x="767879" y="112395"/>
                  </a:lnTo>
                  <a:close/>
                </a:path>
                <a:path w="1031875" h="154939">
                  <a:moveTo>
                    <a:pt x="767812" y="85229"/>
                  </a:moveTo>
                  <a:lnTo>
                    <a:pt x="747204" y="85229"/>
                  </a:lnTo>
                  <a:lnTo>
                    <a:pt x="747204" y="92964"/>
                  </a:lnTo>
                  <a:lnTo>
                    <a:pt x="744882" y="98782"/>
                  </a:lnTo>
                  <a:lnTo>
                    <a:pt x="739976" y="103460"/>
                  </a:lnTo>
                  <a:lnTo>
                    <a:pt x="733029" y="106576"/>
                  </a:lnTo>
                  <a:lnTo>
                    <a:pt x="724585" y="107708"/>
                  </a:lnTo>
                  <a:lnTo>
                    <a:pt x="767867" y="107708"/>
                  </a:lnTo>
                  <a:lnTo>
                    <a:pt x="767812" y="85229"/>
                  </a:lnTo>
                  <a:close/>
                </a:path>
                <a:path w="1031875" h="154939">
                  <a:moveTo>
                    <a:pt x="620382" y="10464"/>
                  </a:moveTo>
                  <a:lnTo>
                    <a:pt x="599173" y="10464"/>
                  </a:lnTo>
                  <a:lnTo>
                    <a:pt x="573506" y="98882"/>
                  </a:lnTo>
                  <a:lnTo>
                    <a:pt x="591140" y="98882"/>
                  </a:lnTo>
                  <a:lnTo>
                    <a:pt x="609320" y="38531"/>
                  </a:lnTo>
                  <a:lnTo>
                    <a:pt x="628586" y="38531"/>
                  </a:lnTo>
                  <a:lnTo>
                    <a:pt x="620382" y="10464"/>
                  </a:lnTo>
                  <a:close/>
                </a:path>
                <a:path w="1031875" h="154939">
                  <a:moveTo>
                    <a:pt x="693915" y="10464"/>
                  </a:moveTo>
                  <a:lnTo>
                    <a:pt x="671753" y="10464"/>
                  </a:lnTo>
                  <a:lnTo>
                    <a:pt x="646226" y="98882"/>
                  </a:lnTo>
                  <a:lnTo>
                    <a:pt x="664589" y="98882"/>
                  </a:lnTo>
                  <a:lnTo>
                    <a:pt x="693915" y="10464"/>
                  </a:lnTo>
                  <a:close/>
                </a:path>
                <a:path w="1031875" h="154939">
                  <a:moveTo>
                    <a:pt x="732421" y="36131"/>
                  </a:moveTo>
                  <a:lnTo>
                    <a:pt x="721639" y="36815"/>
                  </a:lnTo>
                  <a:lnTo>
                    <a:pt x="712308" y="38838"/>
                  </a:lnTo>
                  <a:lnTo>
                    <a:pt x="703600" y="42159"/>
                  </a:lnTo>
                  <a:lnTo>
                    <a:pt x="694689" y="46736"/>
                  </a:lnTo>
                  <a:lnTo>
                    <a:pt x="702246" y="61163"/>
                  </a:lnTo>
                  <a:lnTo>
                    <a:pt x="708831" y="57682"/>
                  </a:lnTo>
                  <a:lnTo>
                    <a:pt x="715314" y="55175"/>
                  </a:lnTo>
                  <a:lnTo>
                    <a:pt x="721645" y="53658"/>
                  </a:lnTo>
                  <a:lnTo>
                    <a:pt x="727773" y="53149"/>
                  </a:lnTo>
                  <a:lnTo>
                    <a:pt x="764873" y="53149"/>
                  </a:lnTo>
                  <a:lnTo>
                    <a:pt x="758456" y="44203"/>
                  </a:lnTo>
                  <a:lnTo>
                    <a:pt x="747402" y="38206"/>
                  </a:lnTo>
                  <a:lnTo>
                    <a:pt x="732421" y="36131"/>
                  </a:lnTo>
                  <a:close/>
                </a:path>
                <a:path w="1031875" h="154939">
                  <a:moveTo>
                    <a:pt x="815251" y="55702"/>
                  </a:moveTo>
                  <a:lnTo>
                    <a:pt x="794372" y="55702"/>
                  </a:lnTo>
                  <a:lnTo>
                    <a:pt x="794372" y="122809"/>
                  </a:lnTo>
                  <a:lnTo>
                    <a:pt x="815251" y="122809"/>
                  </a:lnTo>
                  <a:lnTo>
                    <a:pt x="815251" y="55702"/>
                  </a:lnTo>
                  <a:close/>
                </a:path>
                <a:path w="1031875" h="154939">
                  <a:moveTo>
                    <a:pt x="873048" y="55562"/>
                  </a:moveTo>
                  <a:lnTo>
                    <a:pt x="852157" y="55562"/>
                  </a:lnTo>
                  <a:lnTo>
                    <a:pt x="852157" y="122809"/>
                  </a:lnTo>
                  <a:lnTo>
                    <a:pt x="873048" y="122809"/>
                  </a:lnTo>
                  <a:lnTo>
                    <a:pt x="873048" y="55562"/>
                  </a:lnTo>
                  <a:close/>
                </a:path>
                <a:path w="1031875" h="154939">
                  <a:moveTo>
                    <a:pt x="836777" y="40449"/>
                  </a:moveTo>
                  <a:lnTo>
                    <a:pt x="783120" y="40449"/>
                  </a:lnTo>
                  <a:lnTo>
                    <a:pt x="783120" y="55702"/>
                  </a:lnTo>
                  <a:lnTo>
                    <a:pt x="836777" y="55702"/>
                  </a:lnTo>
                  <a:lnTo>
                    <a:pt x="836777" y="40449"/>
                  </a:lnTo>
                  <a:close/>
                </a:path>
                <a:path w="1031875" h="154939">
                  <a:moveTo>
                    <a:pt x="894702" y="40449"/>
                  </a:moveTo>
                  <a:lnTo>
                    <a:pt x="840917" y="40449"/>
                  </a:lnTo>
                  <a:lnTo>
                    <a:pt x="840917" y="55562"/>
                  </a:lnTo>
                  <a:lnTo>
                    <a:pt x="894562" y="55562"/>
                  </a:lnTo>
                  <a:lnTo>
                    <a:pt x="894702" y="40449"/>
                  </a:lnTo>
                  <a:close/>
                </a:path>
                <a:path w="1031875" h="154939">
                  <a:moveTo>
                    <a:pt x="832091" y="2730"/>
                  </a:moveTo>
                  <a:lnTo>
                    <a:pt x="824903" y="2730"/>
                  </a:lnTo>
                  <a:lnTo>
                    <a:pt x="813408" y="4567"/>
                  </a:lnTo>
                  <a:lnTo>
                    <a:pt x="803660" y="10088"/>
                  </a:lnTo>
                  <a:lnTo>
                    <a:pt x="796901" y="19312"/>
                  </a:lnTo>
                  <a:lnTo>
                    <a:pt x="794372" y="32258"/>
                  </a:lnTo>
                  <a:lnTo>
                    <a:pt x="794372" y="40449"/>
                  </a:lnTo>
                  <a:lnTo>
                    <a:pt x="815251" y="40449"/>
                  </a:lnTo>
                  <a:lnTo>
                    <a:pt x="815251" y="24066"/>
                  </a:lnTo>
                  <a:lnTo>
                    <a:pt x="820216" y="20700"/>
                  </a:lnTo>
                  <a:lnTo>
                    <a:pt x="839606" y="20700"/>
                  </a:lnTo>
                  <a:lnTo>
                    <a:pt x="845426" y="8686"/>
                  </a:lnTo>
                  <a:lnTo>
                    <a:pt x="839647" y="4825"/>
                  </a:lnTo>
                  <a:lnTo>
                    <a:pt x="832091" y="2730"/>
                  </a:lnTo>
                  <a:close/>
                </a:path>
                <a:path w="1031875" h="154939">
                  <a:moveTo>
                    <a:pt x="882688" y="2082"/>
                  </a:moveTo>
                  <a:lnTo>
                    <a:pt x="870336" y="4078"/>
                  </a:lnTo>
                  <a:lnTo>
                    <a:pt x="860683" y="9855"/>
                  </a:lnTo>
                  <a:lnTo>
                    <a:pt x="854400" y="18813"/>
                  </a:lnTo>
                  <a:lnTo>
                    <a:pt x="852157" y="30353"/>
                  </a:lnTo>
                  <a:lnTo>
                    <a:pt x="852157" y="40449"/>
                  </a:lnTo>
                  <a:lnTo>
                    <a:pt x="873048" y="40449"/>
                  </a:lnTo>
                  <a:lnTo>
                    <a:pt x="873048" y="25209"/>
                  </a:lnTo>
                  <a:lnTo>
                    <a:pt x="878827" y="19431"/>
                  </a:lnTo>
                  <a:lnTo>
                    <a:pt x="898502" y="19431"/>
                  </a:lnTo>
                  <a:lnTo>
                    <a:pt x="898893" y="5461"/>
                  </a:lnTo>
                  <a:lnTo>
                    <a:pt x="894702" y="3365"/>
                  </a:lnTo>
                  <a:lnTo>
                    <a:pt x="888466" y="2273"/>
                  </a:lnTo>
                  <a:lnTo>
                    <a:pt x="882688" y="2082"/>
                  </a:lnTo>
                  <a:close/>
                </a:path>
                <a:path w="1031875" h="154939">
                  <a:moveTo>
                    <a:pt x="839606" y="20700"/>
                  </a:moveTo>
                  <a:lnTo>
                    <a:pt x="830046" y="20700"/>
                  </a:lnTo>
                  <a:lnTo>
                    <a:pt x="834186" y="22161"/>
                  </a:lnTo>
                  <a:lnTo>
                    <a:pt x="837730" y="24574"/>
                  </a:lnTo>
                  <a:lnTo>
                    <a:pt x="839606" y="20700"/>
                  </a:lnTo>
                  <a:close/>
                </a:path>
                <a:path w="1031875" h="154939">
                  <a:moveTo>
                    <a:pt x="898502" y="19431"/>
                  </a:moveTo>
                  <a:lnTo>
                    <a:pt x="878827" y="19431"/>
                  </a:lnTo>
                  <a:lnTo>
                    <a:pt x="886828" y="19608"/>
                  </a:lnTo>
                  <a:lnTo>
                    <a:pt x="890701" y="19748"/>
                  </a:lnTo>
                  <a:lnTo>
                    <a:pt x="894880" y="21196"/>
                  </a:lnTo>
                  <a:lnTo>
                    <a:pt x="898385" y="23609"/>
                  </a:lnTo>
                  <a:lnTo>
                    <a:pt x="898502" y="19431"/>
                  </a:lnTo>
                  <a:close/>
                </a:path>
                <a:path w="1031875" h="154939">
                  <a:moveTo>
                    <a:pt x="928738" y="3683"/>
                  </a:moveTo>
                  <a:lnTo>
                    <a:pt x="907897" y="3683"/>
                  </a:lnTo>
                  <a:lnTo>
                    <a:pt x="907897" y="122809"/>
                  </a:lnTo>
                  <a:lnTo>
                    <a:pt x="928738" y="122809"/>
                  </a:lnTo>
                  <a:lnTo>
                    <a:pt x="928738" y="3683"/>
                  </a:lnTo>
                  <a:close/>
                </a:path>
                <a:path w="1031875" h="154939">
                  <a:moveTo>
                    <a:pt x="990549" y="36309"/>
                  </a:moveTo>
                  <a:lnTo>
                    <a:pt x="972908" y="39476"/>
                  </a:lnTo>
                  <a:lnTo>
                    <a:pt x="959110" y="48407"/>
                  </a:lnTo>
                  <a:lnTo>
                    <a:pt x="950122" y="62246"/>
                  </a:lnTo>
                  <a:lnTo>
                    <a:pt x="946912" y="80137"/>
                  </a:lnTo>
                  <a:lnTo>
                    <a:pt x="950059" y="97836"/>
                  </a:lnTo>
                  <a:lnTo>
                    <a:pt x="958983" y="111577"/>
                  </a:lnTo>
                  <a:lnTo>
                    <a:pt x="972908" y="120472"/>
                  </a:lnTo>
                  <a:lnTo>
                    <a:pt x="991057" y="123634"/>
                  </a:lnTo>
                  <a:lnTo>
                    <a:pt x="1001881" y="122635"/>
                  </a:lnTo>
                  <a:lnTo>
                    <a:pt x="1011599" y="119738"/>
                  </a:lnTo>
                  <a:lnTo>
                    <a:pt x="1020078" y="115094"/>
                  </a:lnTo>
                  <a:lnTo>
                    <a:pt x="1027188" y="108851"/>
                  </a:lnTo>
                  <a:lnTo>
                    <a:pt x="1025175" y="106756"/>
                  </a:lnTo>
                  <a:lnTo>
                    <a:pt x="992835" y="106756"/>
                  </a:lnTo>
                  <a:lnTo>
                    <a:pt x="984096" y="105412"/>
                  </a:lnTo>
                  <a:lnTo>
                    <a:pt x="976876" y="101542"/>
                  </a:lnTo>
                  <a:lnTo>
                    <a:pt x="971491" y="95386"/>
                  </a:lnTo>
                  <a:lnTo>
                    <a:pt x="968260" y="87185"/>
                  </a:lnTo>
                  <a:lnTo>
                    <a:pt x="1031697" y="87185"/>
                  </a:lnTo>
                  <a:lnTo>
                    <a:pt x="1030825" y="73215"/>
                  </a:lnTo>
                  <a:lnTo>
                    <a:pt x="967803" y="73215"/>
                  </a:lnTo>
                  <a:lnTo>
                    <a:pt x="970449" y="64623"/>
                  </a:lnTo>
                  <a:lnTo>
                    <a:pt x="975342" y="58102"/>
                  </a:lnTo>
                  <a:lnTo>
                    <a:pt x="982199" y="53963"/>
                  </a:lnTo>
                  <a:lnTo>
                    <a:pt x="990739" y="52514"/>
                  </a:lnTo>
                  <a:lnTo>
                    <a:pt x="1024322" y="52514"/>
                  </a:lnTo>
                  <a:lnTo>
                    <a:pt x="1023224" y="50055"/>
                  </a:lnTo>
                  <a:lnTo>
                    <a:pt x="1010017" y="39874"/>
                  </a:lnTo>
                  <a:lnTo>
                    <a:pt x="990549" y="36309"/>
                  </a:lnTo>
                  <a:close/>
                </a:path>
                <a:path w="1031875" h="154939">
                  <a:moveTo>
                    <a:pt x="1015949" y="97155"/>
                  </a:moveTo>
                  <a:lnTo>
                    <a:pt x="1009853" y="103390"/>
                  </a:lnTo>
                  <a:lnTo>
                    <a:pt x="1001661" y="106756"/>
                  </a:lnTo>
                  <a:lnTo>
                    <a:pt x="1025175" y="106756"/>
                  </a:lnTo>
                  <a:lnTo>
                    <a:pt x="1015949" y="97155"/>
                  </a:lnTo>
                  <a:close/>
                </a:path>
                <a:path w="1031875" h="154939">
                  <a:moveTo>
                    <a:pt x="1024322" y="52514"/>
                  </a:moveTo>
                  <a:lnTo>
                    <a:pt x="990739" y="52514"/>
                  </a:lnTo>
                  <a:lnTo>
                    <a:pt x="999601" y="53963"/>
                  </a:lnTo>
                  <a:lnTo>
                    <a:pt x="1006440" y="58102"/>
                  </a:lnTo>
                  <a:lnTo>
                    <a:pt x="1010920" y="64623"/>
                  </a:lnTo>
                  <a:lnTo>
                    <a:pt x="1012710" y="73215"/>
                  </a:lnTo>
                  <a:lnTo>
                    <a:pt x="1030825" y="73215"/>
                  </a:lnTo>
                  <a:lnTo>
                    <a:pt x="1030380" y="66082"/>
                  </a:lnTo>
                  <a:lnTo>
                    <a:pt x="1024322" y="52514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71554" y="2468765"/>
              <a:ext cx="2136813" cy="1627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055679" y="2770225"/>
              <a:ext cx="1949475" cy="1177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068278" y="2930156"/>
              <a:ext cx="1523352" cy="1187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15315" y="2587523"/>
              <a:ext cx="1553845" cy="661035"/>
            </a:xfrm>
            <a:custGeom>
              <a:avLst/>
              <a:gdLst/>
              <a:ahLst/>
              <a:cxnLst/>
              <a:rect l="l" t="t" r="r" b="b"/>
              <a:pathLst>
                <a:path w="1553845" h="661035">
                  <a:moveTo>
                    <a:pt x="758444" y="237286"/>
                  </a:moveTo>
                  <a:lnTo>
                    <a:pt x="0" y="0"/>
                  </a:lnTo>
                  <a:lnTo>
                    <a:pt x="0" y="184277"/>
                  </a:lnTo>
                  <a:lnTo>
                    <a:pt x="449211" y="324815"/>
                  </a:lnTo>
                  <a:lnTo>
                    <a:pt x="0" y="465340"/>
                  </a:lnTo>
                  <a:lnTo>
                    <a:pt x="0" y="649630"/>
                  </a:lnTo>
                  <a:lnTo>
                    <a:pt x="758444" y="412343"/>
                  </a:lnTo>
                  <a:lnTo>
                    <a:pt x="758444" y="237286"/>
                  </a:lnTo>
                  <a:close/>
                </a:path>
                <a:path w="1553845" h="661035">
                  <a:moveTo>
                    <a:pt x="1553679" y="6972"/>
                  </a:moveTo>
                  <a:lnTo>
                    <a:pt x="1285151" y="6972"/>
                  </a:lnTo>
                  <a:lnTo>
                    <a:pt x="959827" y="260667"/>
                  </a:lnTo>
                  <a:lnTo>
                    <a:pt x="959827" y="6972"/>
                  </a:lnTo>
                  <a:lnTo>
                    <a:pt x="775474" y="6972"/>
                  </a:lnTo>
                  <a:lnTo>
                    <a:pt x="775474" y="661022"/>
                  </a:lnTo>
                  <a:lnTo>
                    <a:pt x="959827" y="661022"/>
                  </a:lnTo>
                  <a:lnTo>
                    <a:pt x="959827" y="407339"/>
                  </a:lnTo>
                  <a:lnTo>
                    <a:pt x="1285151" y="661022"/>
                  </a:lnTo>
                  <a:lnTo>
                    <a:pt x="1553679" y="661009"/>
                  </a:lnTo>
                  <a:lnTo>
                    <a:pt x="1134300" y="334010"/>
                  </a:lnTo>
                  <a:lnTo>
                    <a:pt x="1553679" y="6972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82012" y="3071990"/>
              <a:ext cx="86982" cy="869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34657" y="2613850"/>
              <a:ext cx="1478280" cy="615950"/>
            </a:xfrm>
            <a:custGeom>
              <a:avLst/>
              <a:gdLst/>
              <a:ahLst/>
              <a:cxnLst/>
              <a:rect l="l" t="t" r="r" b="b"/>
              <a:pathLst>
                <a:path w="1478280" h="615950">
                  <a:moveTo>
                    <a:pt x="719772" y="225183"/>
                  </a:moveTo>
                  <a:lnTo>
                    <a:pt x="0" y="0"/>
                  </a:lnTo>
                  <a:lnTo>
                    <a:pt x="0" y="143738"/>
                  </a:lnTo>
                  <a:lnTo>
                    <a:pt x="494626" y="298488"/>
                  </a:lnTo>
                  <a:lnTo>
                    <a:pt x="0" y="453237"/>
                  </a:lnTo>
                  <a:lnTo>
                    <a:pt x="0" y="596988"/>
                  </a:lnTo>
                  <a:lnTo>
                    <a:pt x="719772" y="371805"/>
                  </a:lnTo>
                  <a:lnTo>
                    <a:pt x="719772" y="225183"/>
                  </a:lnTo>
                  <a:close/>
                </a:path>
                <a:path w="1478280" h="615950">
                  <a:moveTo>
                    <a:pt x="1478102" y="0"/>
                  </a:moveTo>
                  <a:lnTo>
                    <a:pt x="1272451" y="0"/>
                  </a:lnTo>
                  <a:lnTo>
                    <a:pt x="921118" y="273939"/>
                  </a:lnTo>
                  <a:lnTo>
                    <a:pt x="921118" y="0"/>
                  </a:lnTo>
                  <a:lnTo>
                    <a:pt x="775449" y="0"/>
                  </a:lnTo>
                  <a:lnTo>
                    <a:pt x="775449" y="615353"/>
                  </a:lnTo>
                  <a:lnTo>
                    <a:pt x="921118" y="615353"/>
                  </a:lnTo>
                  <a:lnTo>
                    <a:pt x="921118" y="341414"/>
                  </a:lnTo>
                  <a:lnTo>
                    <a:pt x="1272451" y="615353"/>
                  </a:lnTo>
                  <a:lnTo>
                    <a:pt x="1478102" y="615353"/>
                  </a:lnTo>
                  <a:lnTo>
                    <a:pt x="1083513" y="307670"/>
                  </a:lnTo>
                  <a:lnTo>
                    <a:pt x="1478102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23049" y="3329025"/>
              <a:ext cx="1538605" cy="264160"/>
            </a:xfrm>
            <a:custGeom>
              <a:avLst/>
              <a:gdLst/>
              <a:ahLst/>
              <a:cxnLst/>
              <a:rect l="l" t="t" r="r" b="b"/>
              <a:pathLst>
                <a:path w="1538605" h="264160">
                  <a:moveTo>
                    <a:pt x="255600" y="0"/>
                  </a:moveTo>
                  <a:lnTo>
                    <a:pt x="197612" y="0"/>
                  </a:lnTo>
                  <a:lnTo>
                    <a:pt x="126898" y="147281"/>
                  </a:lnTo>
                  <a:lnTo>
                    <a:pt x="56972" y="0"/>
                  </a:lnTo>
                  <a:lnTo>
                    <a:pt x="0" y="0"/>
                  </a:lnTo>
                  <a:lnTo>
                    <a:pt x="0" y="264020"/>
                  </a:lnTo>
                  <a:lnTo>
                    <a:pt x="55372" y="264020"/>
                  </a:lnTo>
                  <a:lnTo>
                    <a:pt x="55372" y="117259"/>
                  </a:lnTo>
                  <a:lnTo>
                    <a:pt x="103784" y="229806"/>
                  </a:lnTo>
                  <a:lnTo>
                    <a:pt x="151612" y="229806"/>
                  </a:lnTo>
                  <a:lnTo>
                    <a:pt x="199796" y="116967"/>
                  </a:lnTo>
                  <a:lnTo>
                    <a:pt x="199796" y="264020"/>
                  </a:lnTo>
                  <a:lnTo>
                    <a:pt x="255600" y="264020"/>
                  </a:lnTo>
                  <a:lnTo>
                    <a:pt x="255600" y="0"/>
                  </a:lnTo>
                  <a:close/>
                </a:path>
                <a:path w="1538605" h="264160">
                  <a:moveTo>
                    <a:pt x="553999" y="263944"/>
                  </a:moveTo>
                  <a:lnTo>
                    <a:pt x="531977" y="204368"/>
                  </a:lnTo>
                  <a:lnTo>
                    <a:pt x="512356" y="151257"/>
                  </a:lnTo>
                  <a:lnTo>
                    <a:pt x="478993" y="60947"/>
                  </a:lnTo>
                  <a:lnTo>
                    <a:pt x="456920" y="1231"/>
                  </a:lnTo>
                  <a:lnTo>
                    <a:pt x="456488" y="101"/>
                  </a:lnTo>
                  <a:lnTo>
                    <a:pt x="452945" y="101"/>
                  </a:lnTo>
                  <a:lnTo>
                    <a:pt x="452945" y="151257"/>
                  </a:lnTo>
                  <a:lnTo>
                    <a:pt x="406044" y="151257"/>
                  </a:lnTo>
                  <a:lnTo>
                    <a:pt x="420611" y="97053"/>
                  </a:lnTo>
                  <a:lnTo>
                    <a:pt x="427913" y="60947"/>
                  </a:lnTo>
                  <a:lnTo>
                    <a:pt x="429247" y="60947"/>
                  </a:lnTo>
                  <a:lnTo>
                    <a:pt x="436575" y="96850"/>
                  </a:lnTo>
                  <a:lnTo>
                    <a:pt x="452945" y="151257"/>
                  </a:lnTo>
                  <a:lnTo>
                    <a:pt x="452945" y="101"/>
                  </a:lnTo>
                  <a:lnTo>
                    <a:pt x="400672" y="101"/>
                  </a:lnTo>
                  <a:lnTo>
                    <a:pt x="305447" y="263944"/>
                  </a:lnTo>
                  <a:lnTo>
                    <a:pt x="368592" y="263944"/>
                  </a:lnTo>
                  <a:lnTo>
                    <a:pt x="369036" y="262826"/>
                  </a:lnTo>
                  <a:lnTo>
                    <a:pt x="387832" y="212636"/>
                  </a:lnTo>
                  <a:lnTo>
                    <a:pt x="390944" y="204368"/>
                  </a:lnTo>
                  <a:lnTo>
                    <a:pt x="468515" y="204368"/>
                  </a:lnTo>
                  <a:lnTo>
                    <a:pt x="491998" y="263944"/>
                  </a:lnTo>
                  <a:lnTo>
                    <a:pt x="553999" y="263944"/>
                  </a:lnTo>
                  <a:close/>
                </a:path>
                <a:path w="1538605" h="264160">
                  <a:moveTo>
                    <a:pt x="756081" y="114"/>
                  </a:moveTo>
                  <a:lnTo>
                    <a:pt x="689229" y="114"/>
                  </a:lnTo>
                  <a:lnTo>
                    <a:pt x="635114" y="106921"/>
                  </a:lnTo>
                  <a:lnTo>
                    <a:pt x="580999" y="114"/>
                  </a:lnTo>
                  <a:lnTo>
                    <a:pt x="514858" y="114"/>
                  </a:lnTo>
                  <a:lnTo>
                    <a:pt x="606552" y="162979"/>
                  </a:lnTo>
                  <a:lnTo>
                    <a:pt x="606552" y="263906"/>
                  </a:lnTo>
                  <a:lnTo>
                    <a:pt x="664044" y="263906"/>
                  </a:lnTo>
                  <a:lnTo>
                    <a:pt x="664044" y="162979"/>
                  </a:lnTo>
                  <a:lnTo>
                    <a:pt x="756081" y="114"/>
                  </a:lnTo>
                  <a:close/>
                </a:path>
                <a:path w="1538605" h="264160">
                  <a:moveTo>
                    <a:pt x="1015492" y="132016"/>
                  </a:moveTo>
                  <a:lnTo>
                    <a:pt x="1005166" y="81000"/>
                  </a:lnTo>
                  <a:lnTo>
                    <a:pt x="987094" y="54216"/>
                  </a:lnTo>
                  <a:lnTo>
                    <a:pt x="977023" y="39293"/>
                  </a:lnTo>
                  <a:lnTo>
                    <a:pt x="962113" y="29235"/>
                  </a:lnTo>
                  <a:lnTo>
                    <a:pt x="962113" y="132016"/>
                  </a:lnTo>
                  <a:lnTo>
                    <a:pt x="955992" y="162280"/>
                  </a:lnTo>
                  <a:lnTo>
                    <a:pt x="939304" y="187007"/>
                  </a:lnTo>
                  <a:lnTo>
                    <a:pt x="914577" y="203695"/>
                  </a:lnTo>
                  <a:lnTo>
                    <a:pt x="884339" y="209816"/>
                  </a:lnTo>
                  <a:lnTo>
                    <a:pt x="854075" y="203695"/>
                  </a:lnTo>
                  <a:lnTo>
                    <a:pt x="829335" y="187007"/>
                  </a:lnTo>
                  <a:lnTo>
                    <a:pt x="812647" y="162280"/>
                  </a:lnTo>
                  <a:lnTo>
                    <a:pt x="806526" y="132016"/>
                  </a:lnTo>
                  <a:lnTo>
                    <a:pt x="812647" y="101765"/>
                  </a:lnTo>
                  <a:lnTo>
                    <a:pt x="829335" y="77025"/>
                  </a:lnTo>
                  <a:lnTo>
                    <a:pt x="854075" y="60350"/>
                  </a:lnTo>
                  <a:lnTo>
                    <a:pt x="884339" y="54216"/>
                  </a:lnTo>
                  <a:lnTo>
                    <a:pt x="914577" y="60350"/>
                  </a:lnTo>
                  <a:lnTo>
                    <a:pt x="939304" y="77025"/>
                  </a:lnTo>
                  <a:lnTo>
                    <a:pt x="955992" y="101765"/>
                  </a:lnTo>
                  <a:lnTo>
                    <a:pt x="962113" y="132016"/>
                  </a:lnTo>
                  <a:lnTo>
                    <a:pt x="962113" y="29235"/>
                  </a:lnTo>
                  <a:lnTo>
                    <a:pt x="935329" y="11163"/>
                  </a:lnTo>
                  <a:lnTo>
                    <a:pt x="884339" y="825"/>
                  </a:lnTo>
                  <a:lnTo>
                    <a:pt x="833323" y="11163"/>
                  </a:lnTo>
                  <a:lnTo>
                    <a:pt x="791616" y="39293"/>
                  </a:lnTo>
                  <a:lnTo>
                    <a:pt x="763473" y="81000"/>
                  </a:lnTo>
                  <a:lnTo>
                    <a:pt x="753160" y="132016"/>
                  </a:lnTo>
                  <a:lnTo>
                    <a:pt x="763473" y="183032"/>
                  </a:lnTo>
                  <a:lnTo>
                    <a:pt x="791616" y="224726"/>
                  </a:lnTo>
                  <a:lnTo>
                    <a:pt x="833323" y="252869"/>
                  </a:lnTo>
                  <a:lnTo>
                    <a:pt x="884339" y="263182"/>
                  </a:lnTo>
                  <a:lnTo>
                    <a:pt x="935329" y="252869"/>
                  </a:lnTo>
                  <a:lnTo>
                    <a:pt x="977023" y="224726"/>
                  </a:lnTo>
                  <a:lnTo>
                    <a:pt x="987082" y="209816"/>
                  </a:lnTo>
                  <a:lnTo>
                    <a:pt x="1005166" y="183032"/>
                  </a:lnTo>
                  <a:lnTo>
                    <a:pt x="1015492" y="132016"/>
                  </a:lnTo>
                  <a:close/>
                </a:path>
                <a:path w="1538605" h="264160">
                  <a:moveTo>
                    <a:pt x="1278572" y="263906"/>
                  </a:moveTo>
                  <a:lnTo>
                    <a:pt x="1203883" y="168656"/>
                  </a:lnTo>
                  <a:lnTo>
                    <a:pt x="1200518" y="164376"/>
                  </a:lnTo>
                  <a:lnTo>
                    <a:pt x="1225969" y="154635"/>
                  </a:lnTo>
                  <a:lnTo>
                    <a:pt x="1244041" y="138239"/>
                  </a:lnTo>
                  <a:lnTo>
                    <a:pt x="1254379" y="115963"/>
                  </a:lnTo>
                  <a:lnTo>
                    <a:pt x="1254810" y="115036"/>
                  </a:lnTo>
                  <a:lnTo>
                    <a:pt x="1253197" y="57962"/>
                  </a:lnTo>
                  <a:lnTo>
                    <a:pt x="1232890" y="22021"/>
                  </a:lnTo>
                  <a:lnTo>
                    <a:pt x="1200924" y="5346"/>
                  </a:lnTo>
                  <a:lnTo>
                    <a:pt x="1200924" y="77127"/>
                  </a:lnTo>
                  <a:lnTo>
                    <a:pt x="1200924" y="85318"/>
                  </a:lnTo>
                  <a:lnTo>
                    <a:pt x="1198575" y="98691"/>
                  </a:lnTo>
                  <a:lnTo>
                    <a:pt x="1191552" y="108267"/>
                  </a:lnTo>
                  <a:lnTo>
                    <a:pt x="1179893" y="114033"/>
                  </a:lnTo>
                  <a:lnTo>
                    <a:pt x="1163637" y="115963"/>
                  </a:lnTo>
                  <a:lnTo>
                    <a:pt x="1117168" y="115963"/>
                  </a:lnTo>
                  <a:lnTo>
                    <a:pt x="1117168" y="57962"/>
                  </a:lnTo>
                  <a:lnTo>
                    <a:pt x="1163688" y="57962"/>
                  </a:lnTo>
                  <a:lnTo>
                    <a:pt x="1200924" y="77127"/>
                  </a:lnTo>
                  <a:lnTo>
                    <a:pt x="1200924" y="5346"/>
                  </a:lnTo>
                  <a:lnTo>
                    <a:pt x="1163637" y="127"/>
                  </a:lnTo>
                  <a:lnTo>
                    <a:pt x="1059307" y="127"/>
                  </a:lnTo>
                  <a:lnTo>
                    <a:pt x="1059307" y="263906"/>
                  </a:lnTo>
                  <a:lnTo>
                    <a:pt x="1117168" y="263906"/>
                  </a:lnTo>
                  <a:lnTo>
                    <a:pt x="1117168" y="168656"/>
                  </a:lnTo>
                  <a:lnTo>
                    <a:pt x="1133741" y="168656"/>
                  </a:lnTo>
                  <a:lnTo>
                    <a:pt x="1207160" y="263245"/>
                  </a:lnTo>
                  <a:lnTo>
                    <a:pt x="1207655" y="263906"/>
                  </a:lnTo>
                  <a:lnTo>
                    <a:pt x="1278572" y="263906"/>
                  </a:lnTo>
                  <a:close/>
                </a:path>
                <a:path w="1538605" h="264160">
                  <a:moveTo>
                    <a:pt x="1538211" y="114"/>
                  </a:moveTo>
                  <a:lnTo>
                    <a:pt x="1467827" y="114"/>
                  </a:lnTo>
                  <a:lnTo>
                    <a:pt x="1377657" y="105702"/>
                  </a:lnTo>
                  <a:lnTo>
                    <a:pt x="1377657" y="114"/>
                  </a:lnTo>
                  <a:lnTo>
                    <a:pt x="1320190" y="114"/>
                  </a:lnTo>
                  <a:lnTo>
                    <a:pt x="1320190" y="263906"/>
                  </a:lnTo>
                  <a:lnTo>
                    <a:pt x="1377657" y="263906"/>
                  </a:lnTo>
                  <a:lnTo>
                    <a:pt x="1377657" y="176123"/>
                  </a:lnTo>
                  <a:lnTo>
                    <a:pt x="1386116" y="167982"/>
                  </a:lnTo>
                  <a:lnTo>
                    <a:pt x="1466723" y="263906"/>
                  </a:lnTo>
                  <a:lnTo>
                    <a:pt x="1538122" y="263906"/>
                  </a:lnTo>
                  <a:lnTo>
                    <a:pt x="1424901" y="129463"/>
                  </a:lnTo>
                  <a:lnTo>
                    <a:pt x="1538211" y="114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90633" y="3684752"/>
              <a:ext cx="1021478" cy="1289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164200" y="4051795"/>
              <a:ext cx="1723745" cy="21535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194884" y="4082529"/>
              <a:ext cx="1665605" cy="153670"/>
            </a:xfrm>
            <a:custGeom>
              <a:avLst/>
              <a:gdLst/>
              <a:ahLst/>
              <a:cxnLst/>
              <a:rect l="l" t="t" r="r" b="b"/>
              <a:pathLst>
                <a:path w="1665604" h="153670">
                  <a:moveTo>
                    <a:pt x="1665122" y="0"/>
                  </a:moveTo>
                  <a:lnTo>
                    <a:pt x="0" y="0"/>
                  </a:lnTo>
                  <a:lnTo>
                    <a:pt x="0" y="153657"/>
                  </a:lnTo>
                  <a:lnTo>
                    <a:pt x="1665122" y="153657"/>
                  </a:lnTo>
                  <a:lnTo>
                    <a:pt x="1665122" y="0"/>
                  </a:lnTo>
                  <a:close/>
                </a:path>
              </a:pathLst>
            </a:custGeom>
            <a:solidFill>
              <a:srgbClr val="0969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5194884" y="4082529"/>
            <a:ext cx="166560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>
              <a:lnSpc>
                <a:spcPct val="100000"/>
              </a:lnSpc>
            </a:pPr>
            <a:r>
              <a:rPr dirty="0" sz="950" spc="45" b="1">
                <a:solidFill>
                  <a:srgbClr val="FFFFFF"/>
                </a:solidFill>
                <a:latin typeface="Trebuchet MS"/>
                <a:cs typeface="Trebuchet MS"/>
              </a:rPr>
              <a:t>UNIFORMES</a:t>
            </a:r>
            <a:r>
              <a:rPr dirty="0" sz="950" spc="-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50" spc="35" b="1">
                <a:solidFill>
                  <a:srgbClr val="FFFFFF"/>
                </a:solidFill>
                <a:latin typeface="Trebuchet MS"/>
                <a:cs typeface="Trebuchet MS"/>
              </a:rPr>
              <a:t>INDUSTRIALES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166334" y="3792778"/>
            <a:ext cx="1722120" cy="288290"/>
            <a:chOff x="5166334" y="3792778"/>
            <a:chExt cx="1722120" cy="288290"/>
          </a:xfrm>
        </p:grpSpPr>
        <p:sp>
          <p:nvSpPr>
            <p:cNvPr id="24" name="object 24"/>
            <p:cNvSpPr/>
            <p:nvPr/>
          </p:nvSpPr>
          <p:spPr>
            <a:xfrm>
              <a:off x="5166334" y="3792778"/>
              <a:ext cx="1722031" cy="20120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194884" y="3821353"/>
              <a:ext cx="1665605" cy="142875"/>
            </a:xfrm>
            <a:custGeom>
              <a:avLst/>
              <a:gdLst/>
              <a:ahLst/>
              <a:cxnLst/>
              <a:rect l="l" t="t" r="r" b="b"/>
              <a:pathLst>
                <a:path w="1665604" h="142875">
                  <a:moveTo>
                    <a:pt x="68821" y="2349"/>
                  </a:moveTo>
                  <a:lnTo>
                    <a:pt x="0" y="2349"/>
                  </a:lnTo>
                  <a:lnTo>
                    <a:pt x="0" y="140449"/>
                  </a:lnTo>
                  <a:lnTo>
                    <a:pt x="42837" y="140449"/>
                  </a:lnTo>
                  <a:lnTo>
                    <a:pt x="42837" y="35140"/>
                  </a:lnTo>
                  <a:lnTo>
                    <a:pt x="79191" y="35140"/>
                  </a:lnTo>
                  <a:lnTo>
                    <a:pt x="68821" y="2349"/>
                  </a:lnTo>
                  <a:close/>
                </a:path>
                <a:path w="1665604" h="142875">
                  <a:moveTo>
                    <a:pt x="79191" y="35140"/>
                  </a:moveTo>
                  <a:lnTo>
                    <a:pt x="42837" y="35140"/>
                  </a:lnTo>
                  <a:lnTo>
                    <a:pt x="75869" y="140449"/>
                  </a:lnTo>
                  <a:lnTo>
                    <a:pt x="114541" y="140449"/>
                  </a:lnTo>
                  <a:lnTo>
                    <a:pt x="131566" y="86360"/>
                  </a:lnTo>
                  <a:lnTo>
                    <a:pt x="95389" y="86360"/>
                  </a:lnTo>
                  <a:lnTo>
                    <a:pt x="79191" y="35140"/>
                  </a:lnTo>
                  <a:close/>
                </a:path>
                <a:path w="1665604" h="142875">
                  <a:moveTo>
                    <a:pt x="190411" y="35140"/>
                  </a:moveTo>
                  <a:lnTo>
                    <a:pt x="147688" y="35140"/>
                  </a:lnTo>
                  <a:lnTo>
                    <a:pt x="147688" y="140449"/>
                  </a:lnTo>
                  <a:lnTo>
                    <a:pt x="190411" y="140449"/>
                  </a:lnTo>
                  <a:lnTo>
                    <a:pt x="190411" y="35140"/>
                  </a:lnTo>
                  <a:close/>
                </a:path>
                <a:path w="1665604" h="142875">
                  <a:moveTo>
                    <a:pt x="190411" y="2349"/>
                  </a:moveTo>
                  <a:lnTo>
                    <a:pt x="121831" y="2349"/>
                  </a:lnTo>
                  <a:lnTo>
                    <a:pt x="95389" y="86360"/>
                  </a:lnTo>
                  <a:lnTo>
                    <a:pt x="131566" y="86360"/>
                  </a:lnTo>
                  <a:lnTo>
                    <a:pt x="147688" y="35140"/>
                  </a:lnTo>
                  <a:lnTo>
                    <a:pt x="190411" y="35140"/>
                  </a:lnTo>
                  <a:lnTo>
                    <a:pt x="190411" y="2349"/>
                  </a:lnTo>
                  <a:close/>
                </a:path>
                <a:path w="1665604" h="142875">
                  <a:moveTo>
                    <a:pt x="304596" y="0"/>
                  </a:moveTo>
                  <a:lnTo>
                    <a:pt x="252963" y="10597"/>
                  </a:lnTo>
                  <a:lnTo>
                    <a:pt x="222952" y="41452"/>
                  </a:lnTo>
                  <a:lnTo>
                    <a:pt x="217194" y="71666"/>
                  </a:lnTo>
                  <a:lnTo>
                    <a:pt x="217913" y="83074"/>
                  </a:lnTo>
                  <a:lnTo>
                    <a:pt x="235128" y="119311"/>
                  </a:lnTo>
                  <a:lnTo>
                    <a:pt x="269283" y="138619"/>
                  </a:lnTo>
                  <a:lnTo>
                    <a:pt x="306679" y="142798"/>
                  </a:lnTo>
                  <a:lnTo>
                    <a:pt x="320195" y="142260"/>
                  </a:lnTo>
                  <a:lnTo>
                    <a:pt x="362622" y="129432"/>
                  </a:lnTo>
                  <a:lnTo>
                    <a:pt x="381983" y="110871"/>
                  </a:lnTo>
                  <a:lnTo>
                    <a:pt x="304952" y="110871"/>
                  </a:lnTo>
                  <a:lnTo>
                    <a:pt x="297185" y="110297"/>
                  </a:lnTo>
                  <a:lnTo>
                    <a:pt x="270110" y="81394"/>
                  </a:lnTo>
                  <a:lnTo>
                    <a:pt x="269519" y="71666"/>
                  </a:lnTo>
                  <a:lnTo>
                    <a:pt x="270119" y="61873"/>
                  </a:lnTo>
                  <a:lnTo>
                    <a:pt x="296972" y="32889"/>
                  </a:lnTo>
                  <a:lnTo>
                    <a:pt x="304482" y="32321"/>
                  </a:lnTo>
                  <a:lnTo>
                    <a:pt x="381892" y="32321"/>
                  </a:lnTo>
                  <a:lnTo>
                    <a:pt x="379738" y="28693"/>
                  </a:lnTo>
                  <a:lnTo>
                    <a:pt x="369747" y="18529"/>
                  </a:lnTo>
                  <a:lnTo>
                    <a:pt x="357096" y="10420"/>
                  </a:lnTo>
                  <a:lnTo>
                    <a:pt x="342020" y="4630"/>
                  </a:lnTo>
                  <a:lnTo>
                    <a:pt x="324520" y="1157"/>
                  </a:lnTo>
                  <a:lnTo>
                    <a:pt x="304596" y="0"/>
                  </a:lnTo>
                  <a:close/>
                </a:path>
                <a:path w="1665604" h="142875">
                  <a:moveTo>
                    <a:pt x="381892" y="32321"/>
                  </a:moveTo>
                  <a:lnTo>
                    <a:pt x="304482" y="32321"/>
                  </a:lnTo>
                  <a:lnTo>
                    <a:pt x="312357" y="32889"/>
                  </a:lnTo>
                  <a:lnTo>
                    <a:pt x="319297" y="34561"/>
                  </a:lnTo>
                  <a:lnTo>
                    <a:pt x="340309" y="69811"/>
                  </a:lnTo>
                  <a:lnTo>
                    <a:pt x="339726" y="80498"/>
                  </a:lnTo>
                  <a:lnTo>
                    <a:pt x="312905" y="110309"/>
                  </a:lnTo>
                  <a:lnTo>
                    <a:pt x="304952" y="110871"/>
                  </a:lnTo>
                  <a:lnTo>
                    <a:pt x="381983" y="110871"/>
                  </a:lnTo>
                  <a:lnTo>
                    <a:pt x="392536" y="71666"/>
                  </a:lnTo>
                  <a:lnTo>
                    <a:pt x="392558" y="69811"/>
                  </a:lnTo>
                  <a:lnTo>
                    <a:pt x="391175" y="54614"/>
                  </a:lnTo>
                  <a:lnTo>
                    <a:pt x="386883" y="40724"/>
                  </a:lnTo>
                  <a:lnTo>
                    <a:pt x="381892" y="32321"/>
                  </a:lnTo>
                  <a:close/>
                </a:path>
                <a:path w="1665604" h="142875">
                  <a:moveTo>
                    <a:pt x="469988" y="2349"/>
                  </a:moveTo>
                  <a:lnTo>
                    <a:pt x="421106" y="2349"/>
                  </a:lnTo>
                  <a:lnTo>
                    <a:pt x="421106" y="140449"/>
                  </a:lnTo>
                  <a:lnTo>
                    <a:pt x="470293" y="140449"/>
                  </a:lnTo>
                  <a:lnTo>
                    <a:pt x="470293" y="64630"/>
                  </a:lnTo>
                  <a:lnTo>
                    <a:pt x="521937" y="64630"/>
                  </a:lnTo>
                  <a:lnTo>
                    <a:pt x="469988" y="2349"/>
                  </a:lnTo>
                  <a:close/>
                </a:path>
                <a:path w="1665604" h="142875">
                  <a:moveTo>
                    <a:pt x="521937" y="64630"/>
                  </a:moveTo>
                  <a:lnTo>
                    <a:pt x="470293" y="64630"/>
                  </a:lnTo>
                  <a:lnTo>
                    <a:pt x="533717" y="140449"/>
                  </a:lnTo>
                  <a:lnTo>
                    <a:pt x="583018" y="140449"/>
                  </a:lnTo>
                  <a:lnTo>
                    <a:pt x="583018" y="78752"/>
                  </a:lnTo>
                  <a:lnTo>
                    <a:pt x="533717" y="78752"/>
                  </a:lnTo>
                  <a:lnTo>
                    <a:pt x="521937" y="64630"/>
                  </a:lnTo>
                  <a:close/>
                </a:path>
                <a:path w="1665604" h="142875">
                  <a:moveTo>
                    <a:pt x="583018" y="2349"/>
                  </a:moveTo>
                  <a:lnTo>
                    <a:pt x="533717" y="2349"/>
                  </a:lnTo>
                  <a:lnTo>
                    <a:pt x="533717" y="78752"/>
                  </a:lnTo>
                  <a:lnTo>
                    <a:pt x="583018" y="78752"/>
                  </a:lnTo>
                  <a:lnTo>
                    <a:pt x="583018" y="2349"/>
                  </a:lnTo>
                  <a:close/>
                </a:path>
                <a:path w="1665604" h="142875">
                  <a:moveTo>
                    <a:pt x="711517" y="36461"/>
                  </a:moveTo>
                  <a:lnTo>
                    <a:pt x="659206" y="36461"/>
                  </a:lnTo>
                  <a:lnTo>
                    <a:pt x="659206" y="140449"/>
                  </a:lnTo>
                  <a:lnTo>
                    <a:pt x="711517" y="140449"/>
                  </a:lnTo>
                  <a:lnTo>
                    <a:pt x="711517" y="36461"/>
                  </a:lnTo>
                  <a:close/>
                </a:path>
                <a:path w="1665604" h="142875">
                  <a:moveTo>
                    <a:pt x="764882" y="2349"/>
                  </a:moveTo>
                  <a:lnTo>
                    <a:pt x="605878" y="2349"/>
                  </a:lnTo>
                  <a:lnTo>
                    <a:pt x="605878" y="36461"/>
                  </a:lnTo>
                  <a:lnTo>
                    <a:pt x="764882" y="36461"/>
                  </a:lnTo>
                  <a:lnTo>
                    <a:pt x="764882" y="2349"/>
                  </a:lnTo>
                  <a:close/>
                </a:path>
                <a:path w="1665604" h="142875">
                  <a:moveTo>
                    <a:pt x="928611" y="2349"/>
                  </a:moveTo>
                  <a:lnTo>
                    <a:pt x="788454" y="2349"/>
                  </a:lnTo>
                  <a:lnTo>
                    <a:pt x="788454" y="140449"/>
                  </a:lnTo>
                  <a:lnTo>
                    <a:pt x="931176" y="140449"/>
                  </a:lnTo>
                  <a:lnTo>
                    <a:pt x="931176" y="109156"/>
                  </a:lnTo>
                  <a:lnTo>
                    <a:pt x="840879" y="109156"/>
                  </a:lnTo>
                  <a:lnTo>
                    <a:pt x="840879" y="81965"/>
                  </a:lnTo>
                  <a:lnTo>
                    <a:pt x="922261" y="81965"/>
                  </a:lnTo>
                  <a:lnTo>
                    <a:pt x="922261" y="53797"/>
                  </a:lnTo>
                  <a:lnTo>
                    <a:pt x="840879" y="53797"/>
                  </a:lnTo>
                  <a:lnTo>
                    <a:pt x="840879" y="31838"/>
                  </a:lnTo>
                  <a:lnTo>
                    <a:pt x="928611" y="31838"/>
                  </a:lnTo>
                  <a:lnTo>
                    <a:pt x="928611" y="2349"/>
                  </a:lnTo>
                  <a:close/>
                </a:path>
                <a:path w="1665604" h="142875">
                  <a:moveTo>
                    <a:pt x="1047216" y="2349"/>
                  </a:moveTo>
                  <a:lnTo>
                    <a:pt x="960031" y="2349"/>
                  </a:lnTo>
                  <a:lnTo>
                    <a:pt x="960031" y="140449"/>
                  </a:lnTo>
                  <a:lnTo>
                    <a:pt x="1012571" y="140449"/>
                  </a:lnTo>
                  <a:lnTo>
                    <a:pt x="1012571" y="84404"/>
                  </a:lnTo>
                  <a:lnTo>
                    <a:pt x="1085235" y="84404"/>
                  </a:lnTo>
                  <a:lnTo>
                    <a:pt x="1082687" y="82892"/>
                  </a:lnTo>
                  <a:lnTo>
                    <a:pt x="1078153" y="81191"/>
                  </a:lnTo>
                  <a:lnTo>
                    <a:pt x="1071930" y="79489"/>
                  </a:lnTo>
                  <a:lnTo>
                    <a:pt x="1079690" y="78066"/>
                  </a:lnTo>
                  <a:lnTo>
                    <a:pt x="1108390" y="58292"/>
                  </a:lnTo>
                  <a:lnTo>
                    <a:pt x="1012571" y="58292"/>
                  </a:lnTo>
                  <a:lnTo>
                    <a:pt x="1012571" y="30225"/>
                  </a:lnTo>
                  <a:lnTo>
                    <a:pt x="1112214" y="30225"/>
                  </a:lnTo>
                  <a:lnTo>
                    <a:pt x="1110195" y="24434"/>
                  </a:lnTo>
                  <a:lnTo>
                    <a:pt x="1077156" y="4262"/>
                  </a:lnTo>
                  <a:lnTo>
                    <a:pt x="1058623" y="2561"/>
                  </a:lnTo>
                  <a:lnTo>
                    <a:pt x="1047216" y="2349"/>
                  </a:lnTo>
                  <a:close/>
                </a:path>
                <a:path w="1665604" h="142875">
                  <a:moveTo>
                    <a:pt x="1085235" y="84404"/>
                  </a:moveTo>
                  <a:lnTo>
                    <a:pt x="1021943" y="84404"/>
                  </a:lnTo>
                  <a:lnTo>
                    <a:pt x="1026248" y="85458"/>
                  </a:lnTo>
                  <a:lnTo>
                    <a:pt x="1029995" y="87591"/>
                  </a:lnTo>
                  <a:lnTo>
                    <a:pt x="1032789" y="89230"/>
                  </a:lnTo>
                  <a:lnTo>
                    <a:pt x="1035938" y="92798"/>
                  </a:lnTo>
                  <a:lnTo>
                    <a:pt x="1039583" y="98386"/>
                  </a:lnTo>
                  <a:lnTo>
                    <a:pt x="1067435" y="140449"/>
                  </a:lnTo>
                  <a:lnTo>
                    <a:pt x="1126553" y="140449"/>
                  </a:lnTo>
                  <a:lnTo>
                    <a:pt x="1101255" y="100418"/>
                  </a:lnTo>
                  <a:lnTo>
                    <a:pt x="1100023" y="98386"/>
                  </a:lnTo>
                  <a:lnTo>
                    <a:pt x="1097584" y="95567"/>
                  </a:lnTo>
                  <a:lnTo>
                    <a:pt x="1090256" y="88137"/>
                  </a:lnTo>
                  <a:lnTo>
                    <a:pt x="1087462" y="85725"/>
                  </a:lnTo>
                  <a:lnTo>
                    <a:pt x="1085235" y="84404"/>
                  </a:lnTo>
                  <a:close/>
                </a:path>
                <a:path w="1665604" h="142875">
                  <a:moveTo>
                    <a:pt x="1112214" y="30225"/>
                  </a:moveTo>
                  <a:lnTo>
                    <a:pt x="1045083" y="30225"/>
                  </a:lnTo>
                  <a:lnTo>
                    <a:pt x="1051585" y="31419"/>
                  </a:lnTo>
                  <a:lnTo>
                    <a:pt x="1055052" y="33832"/>
                  </a:lnTo>
                  <a:lnTo>
                    <a:pt x="1058519" y="36207"/>
                  </a:lnTo>
                  <a:lnTo>
                    <a:pt x="1060259" y="39611"/>
                  </a:lnTo>
                  <a:lnTo>
                    <a:pt x="1060259" y="47104"/>
                  </a:lnTo>
                  <a:lnTo>
                    <a:pt x="1048473" y="56438"/>
                  </a:lnTo>
                  <a:lnTo>
                    <a:pt x="1041615" y="57683"/>
                  </a:lnTo>
                  <a:lnTo>
                    <a:pt x="1037005" y="58292"/>
                  </a:lnTo>
                  <a:lnTo>
                    <a:pt x="1108390" y="58292"/>
                  </a:lnTo>
                  <a:lnTo>
                    <a:pt x="1110792" y="54952"/>
                  </a:lnTo>
                  <a:lnTo>
                    <a:pt x="1112799" y="48361"/>
                  </a:lnTo>
                  <a:lnTo>
                    <a:pt x="1112799" y="31902"/>
                  </a:lnTo>
                  <a:lnTo>
                    <a:pt x="1112214" y="30225"/>
                  </a:lnTo>
                  <a:close/>
                </a:path>
                <a:path w="1665604" h="142875">
                  <a:moveTo>
                    <a:pt x="1231163" y="2349"/>
                  </a:moveTo>
                  <a:lnTo>
                    <a:pt x="1143977" y="2349"/>
                  </a:lnTo>
                  <a:lnTo>
                    <a:pt x="1143977" y="140449"/>
                  </a:lnTo>
                  <a:lnTo>
                    <a:pt x="1196517" y="140449"/>
                  </a:lnTo>
                  <a:lnTo>
                    <a:pt x="1196517" y="84404"/>
                  </a:lnTo>
                  <a:lnTo>
                    <a:pt x="1269182" y="84404"/>
                  </a:lnTo>
                  <a:lnTo>
                    <a:pt x="1266634" y="82892"/>
                  </a:lnTo>
                  <a:lnTo>
                    <a:pt x="1262100" y="81191"/>
                  </a:lnTo>
                  <a:lnTo>
                    <a:pt x="1255877" y="79489"/>
                  </a:lnTo>
                  <a:lnTo>
                    <a:pt x="1263637" y="78066"/>
                  </a:lnTo>
                  <a:lnTo>
                    <a:pt x="1292337" y="58292"/>
                  </a:lnTo>
                  <a:lnTo>
                    <a:pt x="1196517" y="58292"/>
                  </a:lnTo>
                  <a:lnTo>
                    <a:pt x="1196517" y="30225"/>
                  </a:lnTo>
                  <a:lnTo>
                    <a:pt x="1296161" y="30225"/>
                  </a:lnTo>
                  <a:lnTo>
                    <a:pt x="1294142" y="24434"/>
                  </a:lnTo>
                  <a:lnTo>
                    <a:pt x="1261102" y="4262"/>
                  </a:lnTo>
                  <a:lnTo>
                    <a:pt x="1242570" y="2561"/>
                  </a:lnTo>
                  <a:lnTo>
                    <a:pt x="1231163" y="2349"/>
                  </a:lnTo>
                  <a:close/>
                </a:path>
                <a:path w="1665604" h="142875">
                  <a:moveTo>
                    <a:pt x="1269182" y="84404"/>
                  </a:moveTo>
                  <a:lnTo>
                    <a:pt x="1205903" y="84404"/>
                  </a:lnTo>
                  <a:lnTo>
                    <a:pt x="1210195" y="85458"/>
                  </a:lnTo>
                  <a:lnTo>
                    <a:pt x="1213942" y="87591"/>
                  </a:lnTo>
                  <a:lnTo>
                    <a:pt x="1216736" y="89230"/>
                  </a:lnTo>
                  <a:lnTo>
                    <a:pt x="1219885" y="92798"/>
                  </a:lnTo>
                  <a:lnTo>
                    <a:pt x="1223542" y="98386"/>
                  </a:lnTo>
                  <a:lnTo>
                    <a:pt x="1251381" y="140449"/>
                  </a:lnTo>
                  <a:lnTo>
                    <a:pt x="1310500" y="140449"/>
                  </a:lnTo>
                  <a:lnTo>
                    <a:pt x="1285201" y="100418"/>
                  </a:lnTo>
                  <a:lnTo>
                    <a:pt x="1283982" y="98386"/>
                  </a:lnTo>
                  <a:lnTo>
                    <a:pt x="1281531" y="95567"/>
                  </a:lnTo>
                  <a:lnTo>
                    <a:pt x="1277874" y="91833"/>
                  </a:lnTo>
                  <a:lnTo>
                    <a:pt x="1274203" y="88137"/>
                  </a:lnTo>
                  <a:lnTo>
                    <a:pt x="1271409" y="85725"/>
                  </a:lnTo>
                  <a:lnTo>
                    <a:pt x="1269182" y="84404"/>
                  </a:lnTo>
                  <a:close/>
                </a:path>
                <a:path w="1665604" h="142875">
                  <a:moveTo>
                    <a:pt x="1296161" y="30225"/>
                  </a:moveTo>
                  <a:lnTo>
                    <a:pt x="1229029" y="30225"/>
                  </a:lnTo>
                  <a:lnTo>
                    <a:pt x="1235532" y="31419"/>
                  </a:lnTo>
                  <a:lnTo>
                    <a:pt x="1242479" y="36207"/>
                  </a:lnTo>
                  <a:lnTo>
                    <a:pt x="1244206" y="39611"/>
                  </a:lnTo>
                  <a:lnTo>
                    <a:pt x="1244206" y="47104"/>
                  </a:lnTo>
                  <a:lnTo>
                    <a:pt x="1232420" y="56438"/>
                  </a:lnTo>
                  <a:lnTo>
                    <a:pt x="1225562" y="57683"/>
                  </a:lnTo>
                  <a:lnTo>
                    <a:pt x="1220952" y="58292"/>
                  </a:lnTo>
                  <a:lnTo>
                    <a:pt x="1292337" y="58292"/>
                  </a:lnTo>
                  <a:lnTo>
                    <a:pt x="1294739" y="54952"/>
                  </a:lnTo>
                  <a:lnTo>
                    <a:pt x="1296746" y="48361"/>
                  </a:lnTo>
                  <a:lnTo>
                    <a:pt x="1296746" y="31902"/>
                  </a:lnTo>
                  <a:lnTo>
                    <a:pt x="1296161" y="30225"/>
                  </a:lnTo>
                  <a:close/>
                </a:path>
                <a:path w="1665604" h="142875">
                  <a:moveTo>
                    <a:pt x="1467294" y="2349"/>
                  </a:moveTo>
                  <a:lnTo>
                    <a:pt x="1327137" y="2349"/>
                  </a:lnTo>
                  <a:lnTo>
                    <a:pt x="1327137" y="140449"/>
                  </a:lnTo>
                  <a:lnTo>
                    <a:pt x="1469859" y="140449"/>
                  </a:lnTo>
                  <a:lnTo>
                    <a:pt x="1469859" y="109156"/>
                  </a:lnTo>
                  <a:lnTo>
                    <a:pt x="1379562" y="109156"/>
                  </a:lnTo>
                  <a:lnTo>
                    <a:pt x="1379562" y="81965"/>
                  </a:lnTo>
                  <a:lnTo>
                    <a:pt x="1460957" y="81965"/>
                  </a:lnTo>
                  <a:lnTo>
                    <a:pt x="1460957" y="53797"/>
                  </a:lnTo>
                  <a:lnTo>
                    <a:pt x="1379562" y="53797"/>
                  </a:lnTo>
                  <a:lnTo>
                    <a:pt x="1379562" y="31838"/>
                  </a:lnTo>
                  <a:lnTo>
                    <a:pt x="1467294" y="31838"/>
                  </a:lnTo>
                  <a:lnTo>
                    <a:pt x="1467294" y="2349"/>
                  </a:lnTo>
                  <a:close/>
                </a:path>
                <a:path w="1665604" h="142875">
                  <a:moveTo>
                    <a:pt x="1539036" y="2349"/>
                  </a:moveTo>
                  <a:lnTo>
                    <a:pt x="1480934" y="2349"/>
                  </a:lnTo>
                  <a:lnTo>
                    <a:pt x="1546872" y="82600"/>
                  </a:lnTo>
                  <a:lnTo>
                    <a:pt x="1546872" y="140449"/>
                  </a:lnTo>
                  <a:lnTo>
                    <a:pt x="1599298" y="140449"/>
                  </a:lnTo>
                  <a:lnTo>
                    <a:pt x="1599298" y="82600"/>
                  </a:lnTo>
                  <a:lnTo>
                    <a:pt x="1626882" y="48971"/>
                  </a:lnTo>
                  <a:lnTo>
                    <a:pt x="1573199" y="48971"/>
                  </a:lnTo>
                  <a:lnTo>
                    <a:pt x="1539036" y="2349"/>
                  </a:lnTo>
                  <a:close/>
                </a:path>
                <a:path w="1665604" h="142875">
                  <a:moveTo>
                    <a:pt x="1665122" y="2349"/>
                  </a:moveTo>
                  <a:lnTo>
                    <a:pt x="1607375" y="2349"/>
                  </a:lnTo>
                  <a:lnTo>
                    <a:pt x="1573199" y="48971"/>
                  </a:lnTo>
                  <a:lnTo>
                    <a:pt x="1626882" y="48971"/>
                  </a:lnTo>
                  <a:lnTo>
                    <a:pt x="1665122" y="2349"/>
                  </a:lnTo>
                  <a:close/>
                </a:path>
              </a:pathLst>
            </a:custGeom>
            <a:solidFill>
              <a:srgbClr val="ED32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139903" y="3986314"/>
              <a:ext cx="733028" cy="946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6132919" y="3962590"/>
            <a:ext cx="746760" cy="1346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210" b="1">
                <a:solidFill>
                  <a:srgbClr val="0969B2"/>
                </a:solidFill>
                <a:latin typeface="Trebuchet MS"/>
                <a:cs typeface="Trebuchet MS"/>
              </a:rPr>
              <a:t>DESDE</a:t>
            </a:r>
            <a:r>
              <a:rPr dirty="0" sz="700" spc="5" b="1">
                <a:solidFill>
                  <a:srgbClr val="0969B2"/>
                </a:solidFill>
                <a:latin typeface="Trebuchet MS"/>
                <a:cs typeface="Trebuchet MS"/>
              </a:rPr>
              <a:t> </a:t>
            </a:r>
            <a:r>
              <a:rPr dirty="0" sz="700" spc="160" b="1">
                <a:solidFill>
                  <a:srgbClr val="0969B2"/>
                </a:solidFill>
                <a:latin typeface="Trebuchet MS"/>
                <a:cs typeface="Trebuchet MS"/>
              </a:rPr>
              <a:t>1992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36391" y="3160414"/>
            <a:ext cx="6099810" cy="6369050"/>
            <a:chOff x="836391" y="3160414"/>
            <a:chExt cx="6099810" cy="6369050"/>
          </a:xfrm>
        </p:grpSpPr>
        <p:sp>
          <p:nvSpPr>
            <p:cNvPr id="29" name="object 29"/>
            <p:cNvSpPr/>
            <p:nvPr/>
          </p:nvSpPr>
          <p:spPr>
            <a:xfrm>
              <a:off x="5149418" y="3160414"/>
              <a:ext cx="1742528" cy="6649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190248" y="3201713"/>
              <a:ext cx="1663688" cy="5825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36391" y="8994589"/>
              <a:ext cx="6099543" cy="5346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866297" y="8962949"/>
            <a:ext cx="603313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165"/>
              </a:lnSpc>
            </a:pPr>
            <a:r>
              <a:rPr dirty="0" sz="3850" spc="-1065">
                <a:solidFill>
                  <a:srgbClr val="0969B2"/>
                </a:solidFill>
                <a:latin typeface="Arial Black"/>
                <a:cs typeface="Arial Black"/>
                <a:hlinkClick r:id="rId15"/>
              </a:rPr>
              <a:t>ww</a:t>
            </a:r>
            <a:r>
              <a:rPr dirty="0" sz="3850" spc="-1215">
                <a:solidFill>
                  <a:srgbClr val="0969B2"/>
                </a:solidFill>
                <a:latin typeface="Arial Black"/>
                <a:cs typeface="Arial Black"/>
                <a:hlinkClick r:id="rId15"/>
              </a:rPr>
              <a:t>w</a:t>
            </a:r>
            <a:r>
              <a:rPr dirty="0" sz="3850" spc="-750">
                <a:solidFill>
                  <a:srgbClr val="0969B2"/>
                </a:solidFill>
                <a:latin typeface="Arial Black"/>
                <a:cs typeface="Arial Black"/>
                <a:hlinkClick r:id="rId15"/>
              </a:rPr>
              <a:t>.bo</a:t>
            </a:r>
            <a:r>
              <a:rPr dirty="0" sz="3850" spc="-645">
                <a:solidFill>
                  <a:srgbClr val="0969B2"/>
                </a:solidFill>
                <a:latin typeface="Arial Black"/>
                <a:cs typeface="Arial Black"/>
                <a:hlinkClick r:id="rId15"/>
              </a:rPr>
              <a:t>r</a:t>
            </a:r>
            <a:r>
              <a:rPr dirty="0" sz="3850" spc="-810">
                <a:solidFill>
                  <a:srgbClr val="0969B2"/>
                </a:solidFill>
                <a:latin typeface="Arial Black"/>
                <a:cs typeface="Arial Black"/>
                <a:hlinkClick r:id="rId15"/>
              </a:rPr>
              <a:t>dadosmonter</a:t>
            </a:r>
            <a:r>
              <a:rPr dirty="0" sz="3850" spc="-600">
                <a:solidFill>
                  <a:srgbClr val="0969B2"/>
                </a:solidFill>
                <a:latin typeface="Arial Black"/>
                <a:cs typeface="Arial Black"/>
                <a:hlinkClick r:id="rId15"/>
              </a:rPr>
              <a:t>r</a:t>
            </a:r>
            <a:r>
              <a:rPr dirty="0" sz="3850" spc="-885">
                <a:solidFill>
                  <a:srgbClr val="0969B2"/>
                </a:solidFill>
                <a:latin typeface="Arial Black"/>
                <a:cs typeface="Arial Black"/>
                <a:hlinkClick r:id="rId15"/>
              </a:rPr>
              <a:t>e</a:t>
            </a:r>
            <a:r>
              <a:rPr dirty="0" sz="3850" spc="-1010">
                <a:solidFill>
                  <a:srgbClr val="0969B2"/>
                </a:solidFill>
                <a:latin typeface="Arial Black"/>
                <a:cs typeface="Arial Black"/>
                <a:hlinkClick r:id="rId15"/>
              </a:rPr>
              <a:t>y</a:t>
            </a:r>
            <a:r>
              <a:rPr dirty="0" sz="3850" spc="-910">
                <a:solidFill>
                  <a:srgbClr val="0969B2"/>
                </a:solidFill>
                <a:latin typeface="Arial Black"/>
                <a:cs typeface="Arial Black"/>
                <a:hlinkClick r:id="rId15"/>
              </a:rPr>
              <a:t>.com.mx</a:t>
            </a:r>
            <a:endParaRPr sz="3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988" y="1672900"/>
            <a:ext cx="5614775" cy="7319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799630" y="7067587"/>
            <a:ext cx="165735" cy="1000760"/>
            <a:chOff x="6799630" y="7067587"/>
            <a:chExt cx="165735" cy="1000760"/>
          </a:xfrm>
        </p:grpSpPr>
        <p:sp>
          <p:nvSpPr>
            <p:cNvPr id="4" name="object 4"/>
            <p:cNvSpPr/>
            <p:nvPr/>
          </p:nvSpPr>
          <p:spPr>
            <a:xfrm>
              <a:off x="6874903" y="7067587"/>
              <a:ext cx="90805" cy="1000760"/>
            </a:xfrm>
            <a:custGeom>
              <a:avLst/>
              <a:gdLst/>
              <a:ahLst/>
              <a:cxnLst/>
              <a:rect l="l" t="t" r="r" b="b"/>
              <a:pathLst>
                <a:path w="90804" h="1000759">
                  <a:moveTo>
                    <a:pt x="90385" y="0"/>
                  </a:moveTo>
                  <a:lnTo>
                    <a:pt x="0" y="0"/>
                  </a:lnTo>
                  <a:lnTo>
                    <a:pt x="0" y="1000150"/>
                  </a:lnTo>
                  <a:lnTo>
                    <a:pt x="90385" y="1000150"/>
                  </a:lnTo>
                  <a:lnTo>
                    <a:pt x="90385" y="0"/>
                  </a:lnTo>
                  <a:close/>
                </a:path>
              </a:pathLst>
            </a:custGeom>
            <a:solidFill>
              <a:srgbClr val="D8D8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9630" y="7084872"/>
              <a:ext cx="136525" cy="962660"/>
            </a:xfrm>
            <a:custGeom>
              <a:avLst/>
              <a:gdLst/>
              <a:ahLst/>
              <a:cxnLst/>
              <a:rect l="l" t="t" r="r" b="b"/>
              <a:pathLst>
                <a:path w="136525" h="962659">
                  <a:moveTo>
                    <a:pt x="135356" y="818032"/>
                  </a:moveTo>
                  <a:lnTo>
                    <a:pt x="812" y="876287"/>
                  </a:lnTo>
                  <a:lnTo>
                    <a:pt x="812" y="902982"/>
                  </a:lnTo>
                  <a:lnTo>
                    <a:pt x="135356" y="962050"/>
                  </a:lnTo>
                  <a:lnTo>
                    <a:pt x="135356" y="935291"/>
                  </a:lnTo>
                  <a:lnTo>
                    <a:pt x="106908" y="923366"/>
                  </a:lnTo>
                  <a:lnTo>
                    <a:pt x="106908" y="914145"/>
                  </a:lnTo>
                  <a:lnTo>
                    <a:pt x="84785" y="914145"/>
                  </a:lnTo>
                  <a:lnTo>
                    <a:pt x="28282" y="890346"/>
                  </a:lnTo>
                  <a:lnTo>
                    <a:pt x="84785" y="866851"/>
                  </a:lnTo>
                  <a:lnTo>
                    <a:pt x="106908" y="866851"/>
                  </a:lnTo>
                  <a:lnTo>
                    <a:pt x="106908" y="857643"/>
                  </a:lnTo>
                  <a:lnTo>
                    <a:pt x="135356" y="845705"/>
                  </a:lnTo>
                  <a:lnTo>
                    <a:pt x="135356" y="818032"/>
                  </a:lnTo>
                  <a:close/>
                </a:path>
                <a:path w="136525" h="962659">
                  <a:moveTo>
                    <a:pt x="106908" y="866851"/>
                  </a:moveTo>
                  <a:lnTo>
                    <a:pt x="84785" y="866851"/>
                  </a:lnTo>
                  <a:lnTo>
                    <a:pt x="84785" y="914145"/>
                  </a:lnTo>
                  <a:lnTo>
                    <a:pt x="106908" y="914145"/>
                  </a:lnTo>
                  <a:lnTo>
                    <a:pt x="106908" y="866851"/>
                  </a:lnTo>
                  <a:close/>
                </a:path>
                <a:path w="136525" h="962659">
                  <a:moveTo>
                    <a:pt x="68059" y="675601"/>
                  </a:moveTo>
                  <a:lnTo>
                    <a:pt x="19662" y="695409"/>
                  </a:lnTo>
                  <a:lnTo>
                    <a:pt x="918" y="745185"/>
                  </a:lnTo>
                  <a:lnTo>
                    <a:pt x="812" y="801738"/>
                  </a:lnTo>
                  <a:lnTo>
                    <a:pt x="135356" y="801738"/>
                  </a:lnTo>
                  <a:lnTo>
                    <a:pt x="135356" y="775969"/>
                  </a:lnTo>
                  <a:lnTo>
                    <a:pt x="23482" y="775969"/>
                  </a:lnTo>
                  <a:lnTo>
                    <a:pt x="23553" y="745782"/>
                  </a:lnTo>
                  <a:lnTo>
                    <a:pt x="26773" y="728632"/>
                  </a:lnTo>
                  <a:lnTo>
                    <a:pt x="35991" y="714621"/>
                  </a:lnTo>
                  <a:lnTo>
                    <a:pt x="50153" y="705331"/>
                  </a:lnTo>
                  <a:lnTo>
                    <a:pt x="68275" y="701967"/>
                  </a:lnTo>
                  <a:lnTo>
                    <a:pt x="120353" y="701967"/>
                  </a:lnTo>
                  <a:lnTo>
                    <a:pt x="116419" y="695612"/>
                  </a:lnTo>
                  <a:lnTo>
                    <a:pt x="95124" y="680882"/>
                  </a:lnTo>
                  <a:lnTo>
                    <a:pt x="68059" y="675601"/>
                  </a:lnTo>
                  <a:close/>
                </a:path>
                <a:path w="136525" h="962659">
                  <a:moveTo>
                    <a:pt x="120353" y="701967"/>
                  </a:moveTo>
                  <a:lnTo>
                    <a:pt x="68275" y="701967"/>
                  </a:lnTo>
                  <a:lnTo>
                    <a:pt x="86246" y="705233"/>
                  </a:lnTo>
                  <a:lnTo>
                    <a:pt x="100287" y="714279"/>
                  </a:lnTo>
                  <a:lnTo>
                    <a:pt x="109424" y="727973"/>
                  </a:lnTo>
                  <a:lnTo>
                    <a:pt x="112687" y="745185"/>
                  </a:lnTo>
                  <a:lnTo>
                    <a:pt x="112687" y="775969"/>
                  </a:lnTo>
                  <a:lnTo>
                    <a:pt x="135356" y="775969"/>
                  </a:lnTo>
                  <a:lnTo>
                    <a:pt x="135252" y="746163"/>
                  </a:lnTo>
                  <a:lnTo>
                    <a:pt x="130358" y="718126"/>
                  </a:lnTo>
                  <a:lnTo>
                    <a:pt x="120353" y="701967"/>
                  </a:lnTo>
                  <a:close/>
                </a:path>
                <a:path w="136525" h="962659">
                  <a:moveTo>
                    <a:pt x="812" y="537425"/>
                  </a:moveTo>
                  <a:lnTo>
                    <a:pt x="812" y="563905"/>
                  </a:lnTo>
                  <a:lnTo>
                    <a:pt x="106692" y="603910"/>
                  </a:lnTo>
                  <a:lnTo>
                    <a:pt x="812" y="643521"/>
                  </a:lnTo>
                  <a:lnTo>
                    <a:pt x="812" y="671207"/>
                  </a:lnTo>
                  <a:lnTo>
                    <a:pt x="135356" y="617969"/>
                  </a:lnTo>
                  <a:lnTo>
                    <a:pt x="135356" y="591210"/>
                  </a:lnTo>
                  <a:lnTo>
                    <a:pt x="812" y="537425"/>
                  </a:lnTo>
                  <a:close/>
                </a:path>
                <a:path w="136525" h="962659">
                  <a:moveTo>
                    <a:pt x="135356" y="402843"/>
                  </a:moveTo>
                  <a:lnTo>
                    <a:pt x="812" y="461086"/>
                  </a:lnTo>
                  <a:lnTo>
                    <a:pt x="812" y="487794"/>
                  </a:lnTo>
                  <a:lnTo>
                    <a:pt x="135356" y="546849"/>
                  </a:lnTo>
                  <a:lnTo>
                    <a:pt x="135356" y="520103"/>
                  </a:lnTo>
                  <a:lnTo>
                    <a:pt x="106908" y="508165"/>
                  </a:lnTo>
                  <a:lnTo>
                    <a:pt x="106908" y="498957"/>
                  </a:lnTo>
                  <a:lnTo>
                    <a:pt x="84785" y="498957"/>
                  </a:lnTo>
                  <a:lnTo>
                    <a:pt x="28282" y="475145"/>
                  </a:lnTo>
                  <a:lnTo>
                    <a:pt x="84785" y="451662"/>
                  </a:lnTo>
                  <a:lnTo>
                    <a:pt x="106908" y="451662"/>
                  </a:lnTo>
                  <a:lnTo>
                    <a:pt x="106908" y="442455"/>
                  </a:lnTo>
                  <a:lnTo>
                    <a:pt x="135356" y="430517"/>
                  </a:lnTo>
                  <a:lnTo>
                    <a:pt x="135356" y="402843"/>
                  </a:lnTo>
                  <a:close/>
                </a:path>
                <a:path w="136525" h="962659">
                  <a:moveTo>
                    <a:pt x="106908" y="451662"/>
                  </a:moveTo>
                  <a:lnTo>
                    <a:pt x="84785" y="451662"/>
                  </a:lnTo>
                  <a:lnTo>
                    <a:pt x="84785" y="498957"/>
                  </a:lnTo>
                  <a:lnTo>
                    <a:pt x="106908" y="498957"/>
                  </a:lnTo>
                  <a:lnTo>
                    <a:pt x="106908" y="451662"/>
                  </a:lnTo>
                  <a:close/>
                </a:path>
                <a:path w="136525" h="962659">
                  <a:moveTo>
                    <a:pt x="135356" y="267703"/>
                  </a:moveTo>
                  <a:lnTo>
                    <a:pt x="812" y="267703"/>
                  </a:lnTo>
                  <a:lnTo>
                    <a:pt x="812" y="292709"/>
                  </a:lnTo>
                  <a:lnTo>
                    <a:pt x="92849" y="292709"/>
                  </a:lnTo>
                  <a:lnTo>
                    <a:pt x="812" y="362140"/>
                  </a:lnTo>
                  <a:lnTo>
                    <a:pt x="812" y="386549"/>
                  </a:lnTo>
                  <a:lnTo>
                    <a:pt x="135356" y="386549"/>
                  </a:lnTo>
                  <a:lnTo>
                    <a:pt x="135356" y="361314"/>
                  </a:lnTo>
                  <a:lnTo>
                    <a:pt x="43484" y="361314"/>
                  </a:lnTo>
                  <a:lnTo>
                    <a:pt x="135356" y="292112"/>
                  </a:lnTo>
                  <a:lnTo>
                    <a:pt x="135356" y="267703"/>
                  </a:lnTo>
                  <a:close/>
                </a:path>
                <a:path w="136525" h="962659">
                  <a:moveTo>
                    <a:pt x="21577" y="122224"/>
                  </a:moveTo>
                  <a:lnTo>
                    <a:pt x="12596" y="133145"/>
                  </a:lnTo>
                  <a:lnTo>
                    <a:pt x="5802" y="145867"/>
                  </a:lnTo>
                  <a:lnTo>
                    <a:pt x="1501" y="159734"/>
                  </a:lnTo>
                  <a:lnTo>
                    <a:pt x="0" y="174091"/>
                  </a:lnTo>
                  <a:lnTo>
                    <a:pt x="5198" y="202180"/>
                  </a:lnTo>
                  <a:lnTo>
                    <a:pt x="19521" y="224759"/>
                  </a:lnTo>
                  <a:lnTo>
                    <a:pt x="41056" y="239798"/>
                  </a:lnTo>
                  <a:lnTo>
                    <a:pt x="67894" y="245262"/>
                  </a:lnTo>
                  <a:lnTo>
                    <a:pt x="94981" y="239866"/>
                  </a:lnTo>
                  <a:lnTo>
                    <a:pt x="116746" y="225024"/>
                  </a:lnTo>
                  <a:lnTo>
                    <a:pt x="120741" y="218884"/>
                  </a:lnTo>
                  <a:lnTo>
                    <a:pt x="67513" y="218884"/>
                  </a:lnTo>
                  <a:lnTo>
                    <a:pt x="49990" y="215396"/>
                  </a:lnTo>
                  <a:lnTo>
                    <a:pt x="35821" y="205817"/>
                  </a:lnTo>
                  <a:lnTo>
                    <a:pt x="26341" y="191479"/>
                  </a:lnTo>
                  <a:lnTo>
                    <a:pt x="22885" y="173710"/>
                  </a:lnTo>
                  <a:lnTo>
                    <a:pt x="24108" y="163773"/>
                  </a:lnTo>
                  <a:lnTo>
                    <a:pt x="27606" y="154093"/>
                  </a:lnTo>
                  <a:lnTo>
                    <a:pt x="33118" y="145098"/>
                  </a:lnTo>
                  <a:lnTo>
                    <a:pt x="40385" y="137210"/>
                  </a:lnTo>
                  <a:lnTo>
                    <a:pt x="21577" y="122224"/>
                  </a:lnTo>
                  <a:close/>
                </a:path>
                <a:path w="136525" h="962659">
                  <a:moveTo>
                    <a:pt x="113449" y="122008"/>
                  </a:moveTo>
                  <a:lnTo>
                    <a:pt x="96507" y="137210"/>
                  </a:lnTo>
                  <a:lnTo>
                    <a:pt x="103112" y="145310"/>
                  </a:lnTo>
                  <a:lnTo>
                    <a:pt x="108083" y="154374"/>
                  </a:lnTo>
                  <a:lnTo>
                    <a:pt x="111216" y="163982"/>
                  </a:lnTo>
                  <a:lnTo>
                    <a:pt x="112306" y="173710"/>
                  </a:lnTo>
                  <a:lnTo>
                    <a:pt x="108846" y="191479"/>
                  </a:lnTo>
                  <a:lnTo>
                    <a:pt x="99348" y="205817"/>
                  </a:lnTo>
                  <a:lnTo>
                    <a:pt x="85131" y="215396"/>
                  </a:lnTo>
                  <a:lnTo>
                    <a:pt x="67513" y="218884"/>
                  </a:lnTo>
                  <a:lnTo>
                    <a:pt x="120741" y="218884"/>
                  </a:lnTo>
                  <a:lnTo>
                    <a:pt x="131236" y="202753"/>
                  </a:lnTo>
                  <a:lnTo>
                    <a:pt x="136499" y="175069"/>
                  </a:lnTo>
                  <a:lnTo>
                    <a:pt x="134867" y="160542"/>
                  </a:lnTo>
                  <a:lnTo>
                    <a:pt x="130227" y="146453"/>
                  </a:lnTo>
                  <a:lnTo>
                    <a:pt x="122960" y="133407"/>
                  </a:lnTo>
                  <a:lnTo>
                    <a:pt x="113449" y="122008"/>
                  </a:lnTo>
                  <a:close/>
                </a:path>
                <a:path w="136525" h="962659">
                  <a:moveTo>
                    <a:pt x="23266" y="2285"/>
                  </a:moveTo>
                  <a:lnTo>
                    <a:pt x="812" y="2285"/>
                  </a:lnTo>
                  <a:lnTo>
                    <a:pt x="812" y="100914"/>
                  </a:lnTo>
                  <a:lnTo>
                    <a:pt x="135356" y="100914"/>
                  </a:lnTo>
                  <a:lnTo>
                    <a:pt x="135356" y="75145"/>
                  </a:lnTo>
                  <a:lnTo>
                    <a:pt x="23266" y="75145"/>
                  </a:lnTo>
                  <a:lnTo>
                    <a:pt x="23266" y="2285"/>
                  </a:lnTo>
                  <a:close/>
                </a:path>
                <a:path w="136525" h="962659">
                  <a:moveTo>
                    <a:pt x="79006" y="9753"/>
                  </a:moveTo>
                  <a:lnTo>
                    <a:pt x="56565" y="9753"/>
                  </a:lnTo>
                  <a:lnTo>
                    <a:pt x="56565" y="75145"/>
                  </a:lnTo>
                  <a:lnTo>
                    <a:pt x="79006" y="75145"/>
                  </a:lnTo>
                  <a:lnTo>
                    <a:pt x="79006" y="9753"/>
                  </a:lnTo>
                  <a:close/>
                </a:path>
                <a:path w="136525" h="962659">
                  <a:moveTo>
                    <a:pt x="135356" y="0"/>
                  </a:moveTo>
                  <a:lnTo>
                    <a:pt x="112852" y="0"/>
                  </a:lnTo>
                  <a:lnTo>
                    <a:pt x="112852" y="75145"/>
                  </a:lnTo>
                  <a:lnTo>
                    <a:pt x="135356" y="75145"/>
                  </a:lnTo>
                  <a:lnTo>
                    <a:pt x="135356" y="0"/>
                  </a:lnTo>
                  <a:close/>
                </a:path>
              </a:pathLst>
            </a:custGeom>
            <a:solidFill>
              <a:srgbClr val="CD171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010503" y="2104720"/>
            <a:ext cx="824153" cy="248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55925" y="1415224"/>
            <a:ext cx="4268470" cy="605155"/>
          </a:xfrm>
          <a:custGeom>
            <a:avLst/>
            <a:gdLst/>
            <a:ahLst/>
            <a:cxnLst/>
            <a:rect l="l" t="t" r="r" b="b"/>
            <a:pathLst>
              <a:path w="4268470" h="605155">
                <a:moveTo>
                  <a:pt x="377367" y="10464"/>
                </a:moveTo>
                <a:lnTo>
                  <a:pt x="258838" y="10464"/>
                </a:lnTo>
                <a:lnTo>
                  <a:pt x="0" y="594017"/>
                </a:lnTo>
                <a:lnTo>
                  <a:pt x="123494" y="594017"/>
                </a:lnTo>
                <a:lnTo>
                  <a:pt x="170357" y="490093"/>
                </a:lnTo>
                <a:lnTo>
                  <a:pt x="589880" y="490093"/>
                </a:lnTo>
                <a:lnTo>
                  <a:pt x="542860" y="383971"/>
                </a:lnTo>
                <a:lnTo>
                  <a:pt x="215011" y="383971"/>
                </a:lnTo>
                <a:lnTo>
                  <a:pt x="310388" y="130098"/>
                </a:lnTo>
                <a:lnTo>
                  <a:pt x="430375" y="130098"/>
                </a:lnTo>
                <a:lnTo>
                  <a:pt x="377367" y="10464"/>
                </a:lnTo>
                <a:close/>
              </a:path>
              <a:path w="4268470" h="605155">
                <a:moveTo>
                  <a:pt x="589880" y="490093"/>
                </a:moveTo>
                <a:lnTo>
                  <a:pt x="462813" y="490093"/>
                </a:lnTo>
                <a:lnTo>
                  <a:pt x="510501" y="594017"/>
                </a:lnTo>
                <a:lnTo>
                  <a:pt x="635927" y="594017"/>
                </a:lnTo>
                <a:lnTo>
                  <a:pt x="589880" y="490093"/>
                </a:lnTo>
                <a:close/>
              </a:path>
              <a:path w="4268470" h="605155">
                <a:moveTo>
                  <a:pt x="430375" y="130098"/>
                </a:moveTo>
                <a:lnTo>
                  <a:pt x="318935" y="130098"/>
                </a:lnTo>
                <a:lnTo>
                  <a:pt x="419265" y="383971"/>
                </a:lnTo>
                <a:lnTo>
                  <a:pt x="542860" y="383971"/>
                </a:lnTo>
                <a:lnTo>
                  <a:pt x="430375" y="130098"/>
                </a:lnTo>
                <a:close/>
              </a:path>
              <a:path w="4268470" h="605155">
                <a:moveTo>
                  <a:pt x="943546" y="10464"/>
                </a:moveTo>
                <a:lnTo>
                  <a:pt x="708977" y="10464"/>
                </a:lnTo>
                <a:lnTo>
                  <a:pt x="708977" y="594017"/>
                </a:lnTo>
                <a:lnTo>
                  <a:pt x="943546" y="594017"/>
                </a:lnTo>
                <a:lnTo>
                  <a:pt x="997112" y="590582"/>
                </a:lnTo>
                <a:lnTo>
                  <a:pt x="1045898" y="580558"/>
                </a:lnTo>
                <a:lnTo>
                  <a:pt x="1089760" y="564368"/>
                </a:lnTo>
                <a:lnTo>
                  <a:pt x="1128555" y="542433"/>
                </a:lnTo>
                <a:lnTo>
                  <a:pt x="1162138" y="515175"/>
                </a:lnTo>
                <a:lnTo>
                  <a:pt x="1184932" y="489000"/>
                </a:lnTo>
                <a:lnTo>
                  <a:pt x="822820" y="489000"/>
                </a:lnTo>
                <a:lnTo>
                  <a:pt x="822820" y="116598"/>
                </a:lnTo>
                <a:lnTo>
                  <a:pt x="1184640" y="116598"/>
                </a:lnTo>
                <a:lnTo>
                  <a:pt x="1172070" y="100876"/>
                </a:lnTo>
                <a:lnTo>
                  <a:pt x="1136949" y="69459"/>
                </a:lnTo>
                <a:lnTo>
                  <a:pt x="1096867" y="44285"/>
                </a:lnTo>
                <a:lnTo>
                  <a:pt x="1051493" y="25779"/>
                </a:lnTo>
                <a:lnTo>
                  <a:pt x="1000497" y="14364"/>
                </a:lnTo>
                <a:lnTo>
                  <a:pt x="943546" y="10464"/>
                </a:lnTo>
                <a:close/>
              </a:path>
              <a:path w="4268470" h="605155">
                <a:moveTo>
                  <a:pt x="1184640" y="116598"/>
                </a:moveTo>
                <a:lnTo>
                  <a:pt x="939419" y="116598"/>
                </a:lnTo>
                <a:lnTo>
                  <a:pt x="986900" y="120285"/>
                </a:lnTo>
                <a:lnTo>
                  <a:pt x="1026317" y="130792"/>
                </a:lnTo>
                <a:lnTo>
                  <a:pt x="1085507" y="168960"/>
                </a:lnTo>
                <a:lnTo>
                  <a:pt x="1121756" y="226575"/>
                </a:lnTo>
                <a:lnTo>
                  <a:pt x="1134021" y="302374"/>
                </a:lnTo>
                <a:lnTo>
                  <a:pt x="1130907" y="343035"/>
                </a:lnTo>
                <a:lnTo>
                  <a:pt x="1105769" y="410918"/>
                </a:lnTo>
                <a:lnTo>
                  <a:pt x="1057726" y="459114"/>
                </a:lnTo>
                <a:lnTo>
                  <a:pt x="986055" y="485344"/>
                </a:lnTo>
                <a:lnTo>
                  <a:pt x="939419" y="489000"/>
                </a:lnTo>
                <a:lnTo>
                  <a:pt x="1184932" y="489000"/>
                </a:lnTo>
                <a:lnTo>
                  <a:pt x="1216574" y="441545"/>
                </a:lnTo>
                <a:lnTo>
                  <a:pt x="1234659" y="398443"/>
                </a:lnTo>
                <a:lnTo>
                  <a:pt x="1245918" y="351871"/>
                </a:lnTo>
                <a:lnTo>
                  <a:pt x="1249794" y="302374"/>
                </a:lnTo>
                <a:lnTo>
                  <a:pt x="1244627" y="243486"/>
                </a:lnTo>
                <a:lnTo>
                  <a:pt x="1229539" y="189947"/>
                </a:lnTo>
                <a:lnTo>
                  <a:pt x="1205147" y="142247"/>
                </a:lnTo>
                <a:lnTo>
                  <a:pt x="1184640" y="116598"/>
                </a:lnTo>
                <a:close/>
              </a:path>
              <a:path w="4268470" h="605155">
                <a:moveTo>
                  <a:pt x="1383931" y="10464"/>
                </a:moveTo>
                <a:lnTo>
                  <a:pt x="1258519" y="10464"/>
                </a:lnTo>
                <a:lnTo>
                  <a:pt x="1489786" y="594017"/>
                </a:lnTo>
                <a:lnTo>
                  <a:pt x="1640560" y="594017"/>
                </a:lnTo>
                <a:lnTo>
                  <a:pt x="1686500" y="478243"/>
                </a:lnTo>
                <a:lnTo>
                  <a:pt x="1565592" y="478243"/>
                </a:lnTo>
                <a:lnTo>
                  <a:pt x="1383931" y="10464"/>
                </a:lnTo>
                <a:close/>
              </a:path>
              <a:path w="4268470" h="605155">
                <a:moveTo>
                  <a:pt x="2222131" y="10464"/>
                </a:moveTo>
                <a:lnTo>
                  <a:pt x="2103602" y="10464"/>
                </a:lnTo>
                <a:lnTo>
                  <a:pt x="1844763" y="594017"/>
                </a:lnTo>
                <a:lnTo>
                  <a:pt x="1968258" y="594017"/>
                </a:lnTo>
                <a:lnTo>
                  <a:pt x="2015121" y="490093"/>
                </a:lnTo>
                <a:lnTo>
                  <a:pt x="2434644" y="490093"/>
                </a:lnTo>
                <a:lnTo>
                  <a:pt x="2387624" y="383971"/>
                </a:lnTo>
                <a:lnTo>
                  <a:pt x="2059774" y="383971"/>
                </a:lnTo>
                <a:lnTo>
                  <a:pt x="2155139" y="130098"/>
                </a:lnTo>
                <a:lnTo>
                  <a:pt x="2275138" y="130098"/>
                </a:lnTo>
                <a:lnTo>
                  <a:pt x="2222131" y="10464"/>
                </a:lnTo>
                <a:close/>
              </a:path>
              <a:path w="4268470" h="605155">
                <a:moveTo>
                  <a:pt x="2434644" y="490093"/>
                </a:moveTo>
                <a:lnTo>
                  <a:pt x="2307577" y="490093"/>
                </a:lnTo>
                <a:lnTo>
                  <a:pt x="2355265" y="594017"/>
                </a:lnTo>
                <a:lnTo>
                  <a:pt x="2480691" y="594017"/>
                </a:lnTo>
                <a:lnTo>
                  <a:pt x="2434644" y="490093"/>
                </a:lnTo>
                <a:close/>
              </a:path>
              <a:path w="4268470" h="605155">
                <a:moveTo>
                  <a:pt x="1872119" y="10464"/>
                </a:moveTo>
                <a:lnTo>
                  <a:pt x="1750555" y="10464"/>
                </a:lnTo>
                <a:lnTo>
                  <a:pt x="1570558" y="478243"/>
                </a:lnTo>
                <a:lnTo>
                  <a:pt x="1686500" y="478243"/>
                </a:lnTo>
                <a:lnTo>
                  <a:pt x="1872119" y="10464"/>
                </a:lnTo>
                <a:close/>
              </a:path>
              <a:path w="4268470" h="605155">
                <a:moveTo>
                  <a:pt x="2275138" y="130098"/>
                </a:moveTo>
                <a:lnTo>
                  <a:pt x="2163686" y="130098"/>
                </a:lnTo>
                <a:lnTo>
                  <a:pt x="2264029" y="383971"/>
                </a:lnTo>
                <a:lnTo>
                  <a:pt x="2387624" y="383971"/>
                </a:lnTo>
                <a:lnTo>
                  <a:pt x="2275138" y="130098"/>
                </a:lnTo>
                <a:close/>
              </a:path>
              <a:path w="4268470" h="605155">
                <a:moveTo>
                  <a:pt x="2658757" y="10464"/>
                </a:moveTo>
                <a:lnTo>
                  <a:pt x="2553741" y="10464"/>
                </a:lnTo>
                <a:lnTo>
                  <a:pt x="2553741" y="594017"/>
                </a:lnTo>
                <a:lnTo>
                  <a:pt x="2668676" y="594017"/>
                </a:lnTo>
                <a:lnTo>
                  <a:pt x="2668676" y="199288"/>
                </a:lnTo>
                <a:lnTo>
                  <a:pt x="2812831" y="199288"/>
                </a:lnTo>
                <a:lnTo>
                  <a:pt x="2658757" y="10464"/>
                </a:lnTo>
                <a:close/>
              </a:path>
              <a:path w="4268470" h="605155">
                <a:moveTo>
                  <a:pt x="2812831" y="199288"/>
                </a:moveTo>
                <a:lnTo>
                  <a:pt x="2668676" y="199288"/>
                </a:lnTo>
                <a:lnTo>
                  <a:pt x="2990367" y="594017"/>
                </a:lnTo>
                <a:lnTo>
                  <a:pt x="3095383" y="594017"/>
                </a:lnTo>
                <a:lnTo>
                  <a:pt x="3095383" y="407403"/>
                </a:lnTo>
                <a:lnTo>
                  <a:pt x="2982645" y="407403"/>
                </a:lnTo>
                <a:lnTo>
                  <a:pt x="2812831" y="199288"/>
                </a:lnTo>
                <a:close/>
              </a:path>
              <a:path w="4268470" h="605155">
                <a:moveTo>
                  <a:pt x="3095383" y="10464"/>
                </a:moveTo>
                <a:lnTo>
                  <a:pt x="2982645" y="10464"/>
                </a:lnTo>
                <a:lnTo>
                  <a:pt x="2982645" y="407403"/>
                </a:lnTo>
                <a:lnTo>
                  <a:pt x="3095383" y="407403"/>
                </a:lnTo>
                <a:lnTo>
                  <a:pt x="3095383" y="10464"/>
                </a:lnTo>
                <a:close/>
              </a:path>
              <a:path w="4268470" h="605155">
                <a:moveTo>
                  <a:pt x="3479647" y="0"/>
                </a:moveTo>
                <a:lnTo>
                  <a:pt x="3427093" y="3846"/>
                </a:lnTo>
                <a:lnTo>
                  <a:pt x="3378216" y="15035"/>
                </a:lnTo>
                <a:lnTo>
                  <a:pt x="3333454" y="33039"/>
                </a:lnTo>
                <a:lnTo>
                  <a:pt x="3293242" y="57328"/>
                </a:lnTo>
                <a:lnTo>
                  <a:pt x="3258019" y="87376"/>
                </a:lnTo>
                <a:lnTo>
                  <a:pt x="3228148" y="122695"/>
                </a:lnTo>
                <a:lnTo>
                  <a:pt x="3204269" y="161996"/>
                </a:lnTo>
                <a:lnTo>
                  <a:pt x="3186753" y="205027"/>
                </a:lnTo>
                <a:lnTo>
                  <a:pt x="3175971" y="251539"/>
                </a:lnTo>
                <a:lnTo>
                  <a:pt x="3172294" y="301282"/>
                </a:lnTo>
                <a:lnTo>
                  <a:pt x="3176091" y="353318"/>
                </a:lnTo>
                <a:lnTo>
                  <a:pt x="3187191" y="401675"/>
                </a:lnTo>
                <a:lnTo>
                  <a:pt x="3205158" y="445984"/>
                </a:lnTo>
                <a:lnTo>
                  <a:pt x="3229556" y="485871"/>
                </a:lnTo>
                <a:lnTo>
                  <a:pt x="3259950" y="520966"/>
                </a:lnTo>
                <a:lnTo>
                  <a:pt x="3294972" y="550218"/>
                </a:lnTo>
                <a:lnTo>
                  <a:pt x="3334705" y="573570"/>
                </a:lnTo>
                <a:lnTo>
                  <a:pt x="3378896" y="590675"/>
                </a:lnTo>
                <a:lnTo>
                  <a:pt x="3427294" y="601192"/>
                </a:lnTo>
                <a:lnTo>
                  <a:pt x="3479647" y="604774"/>
                </a:lnTo>
                <a:lnTo>
                  <a:pt x="3536054" y="601143"/>
                </a:lnTo>
                <a:lnTo>
                  <a:pt x="3586426" y="589759"/>
                </a:lnTo>
                <a:lnTo>
                  <a:pt x="3632603" y="569880"/>
                </a:lnTo>
                <a:lnTo>
                  <a:pt x="3676428" y="540766"/>
                </a:lnTo>
                <a:lnTo>
                  <a:pt x="3719741" y="501675"/>
                </a:lnTo>
                <a:lnTo>
                  <a:pt x="3717021" y="498640"/>
                </a:lnTo>
                <a:lnTo>
                  <a:pt x="3479647" y="498640"/>
                </a:lnTo>
                <a:lnTo>
                  <a:pt x="3441502" y="494863"/>
                </a:lnTo>
                <a:lnTo>
                  <a:pt x="3405012" y="483722"/>
                </a:lnTo>
                <a:lnTo>
                  <a:pt x="3371109" y="465502"/>
                </a:lnTo>
                <a:lnTo>
                  <a:pt x="3340722" y="440486"/>
                </a:lnTo>
                <a:lnTo>
                  <a:pt x="3302712" y="381423"/>
                </a:lnTo>
                <a:lnTo>
                  <a:pt x="3291914" y="343651"/>
                </a:lnTo>
                <a:lnTo>
                  <a:pt x="3288068" y="301282"/>
                </a:lnTo>
                <a:lnTo>
                  <a:pt x="3292259" y="260530"/>
                </a:lnTo>
                <a:lnTo>
                  <a:pt x="3304022" y="222338"/>
                </a:lnTo>
                <a:lnTo>
                  <a:pt x="3322143" y="188128"/>
                </a:lnTo>
                <a:lnTo>
                  <a:pt x="3373900" y="136530"/>
                </a:lnTo>
                <a:lnTo>
                  <a:pt x="3441847" y="108733"/>
                </a:lnTo>
                <a:lnTo>
                  <a:pt x="3479647" y="105016"/>
                </a:lnTo>
                <a:lnTo>
                  <a:pt x="3714434" y="105016"/>
                </a:lnTo>
                <a:lnTo>
                  <a:pt x="3719741" y="98945"/>
                </a:lnTo>
                <a:lnTo>
                  <a:pt x="3676428" y="61769"/>
                </a:lnTo>
                <a:lnTo>
                  <a:pt x="3632603" y="33870"/>
                </a:lnTo>
                <a:lnTo>
                  <a:pt x="3586426" y="14664"/>
                </a:lnTo>
                <a:lnTo>
                  <a:pt x="3536054" y="3568"/>
                </a:lnTo>
                <a:lnTo>
                  <a:pt x="3479647" y="0"/>
                </a:lnTo>
                <a:close/>
              </a:path>
              <a:path w="4268470" h="605155">
                <a:moveTo>
                  <a:pt x="3650818" y="424764"/>
                </a:moveTo>
                <a:lnTo>
                  <a:pt x="3610197" y="457240"/>
                </a:lnTo>
                <a:lnTo>
                  <a:pt x="3569161" y="480309"/>
                </a:lnTo>
                <a:lnTo>
                  <a:pt x="3526161" y="494074"/>
                </a:lnTo>
                <a:lnTo>
                  <a:pt x="3479647" y="498640"/>
                </a:lnTo>
                <a:lnTo>
                  <a:pt x="3717021" y="498640"/>
                </a:lnTo>
                <a:lnTo>
                  <a:pt x="3650818" y="424764"/>
                </a:lnTo>
                <a:close/>
              </a:path>
              <a:path w="4268470" h="605155">
                <a:moveTo>
                  <a:pt x="3714434" y="105016"/>
                </a:moveTo>
                <a:lnTo>
                  <a:pt x="3479647" y="105016"/>
                </a:lnTo>
                <a:lnTo>
                  <a:pt x="3526161" y="109293"/>
                </a:lnTo>
                <a:lnTo>
                  <a:pt x="3569161" y="122485"/>
                </a:lnTo>
                <a:lnTo>
                  <a:pt x="3610197" y="145135"/>
                </a:lnTo>
                <a:lnTo>
                  <a:pt x="3650818" y="177787"/>
                </a:lnTo>
                <a:lnTo>
                  <a:pt x="3714434" y="105016"/>
                </a:lnTo>
                <a:close/>
              </a:path>
              <a:path w="4268470" h="605155">
                <a:moveTo>
                  <a:pt x="4254500" y="10464"/>
                </a:moveTo>
                <a:lnTo>
                  <a:pt x="3797465" y="10464"/>
                </a:lnTo>
                <a:lnTo>
                  <a:pt x="3797465" y="594017"/>
                </a:lnTo>
                <a:lnTo>
                  <a:pt x="4268279" y="594017"/>
                </a:lnTo>
                <a:lnTo>
                  <a:pt x="4268279" y="487895"/>
                </a:lnTo>
                <a:lnTo>
                  <a:pt x="3915168" y="487895"/>
                </a:lnTo>
                <a:lnTo>
                  <a:pt x="3915168" y="342074"/>
                </a:lnTo>
                <a:lnTo>
                  <a:pt x="4218660" y="342074"/>
                </a:lnTo>
                <a:lnTo>
                  <a:pt x="4218660" y="236220"/>
                </a:lnTo>
                <a:lnTo>
                  <a:pt x="3915168" y="236220"/>
                </a:lnTo>
                <a:lnTo>
                  <a:pt x="3915168" y="117424"/>
                </a:lnTo>
                <a:lnTo>
                  <a:pt x="4254500" y="117424"/>
                </a:lnTo>
                <a:lnTo>
                  <a:pt x="4254500" y="10464"/>
                </a:lnTo>
                <a:close/>
              </a:path>
            </a:pathLst>
          </a:custGeom>
          <a:solidFill>
            <a:srgbClr val="CD17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92057" y="915136"/>
            <a:ext cx="1583690" cy="356235"/>
          </a:xfrm>
          <a:custGeom>
            <a:avLst/>
            <a:gdLst/>
            <a:ahLst/>
            <a:cxnLst/>
            <a:rect l="l" t="t" r="r" b="b"/>
            <a:pathLst>
              <a:path w="1583689" h="356234">
                <a:moveTo>
                  <a:pt x="190157" y="312699"/>
                </a:moveTo>
                <a:lnTo>
                  <a:pt x="48920" y="312699"/>
                </a:lnTo>
                <a:lnTo>
                  <a:pt x="48920" y="111925"/>
                </a:lnTo>
                <a:lnTo>
                  <a:pt x="0" y="111925"/>
                </a:lnTo>
                <a:lnTo>
                  <a:pt x="0" y="356196"/>
                </a:lnTo>
                <a:lnTo>
                  <a:pt x="190157" y="356196"/>
                </a:lnTo>
                <a:lnTo>
                  <a:pt x="190157" y="312699"/>
                </a:lnTo>
                <a:close/>
              </a:path>
              <a:path w="1583689" h="356234">
                <a:moveTo>
                  <a:pt x="268274" y="111925"/>
                </a:moveTo>
                <a:lnTo>
                  <a:pt x="220624" y="111925"/>
                </a:lnTo>
                <a:lnTo>
                  <a:pt x="220624" y="356196"/>
                </a:lnTo>
                <a:lnTo>
                  <a:pt x="268274" y="356196"/>
                </a:lnTo>
                <a:lnTo>
                  <a:pt x="268274" y="111925"/>
                </a:lnTo>
                <a:close/>
              </a:path>
              <a:path w="1583689" h="356234">
                <a:moveTo>
                  <a:pt x="297243" y="19151"/>
                </a:moveTo>
                <a:lnTo>
                  <a:pt x="258927" y="0"/>
                </a:lnTo>
                <a:lnTo>
                  <a:pt x="223507" y="80657"/>
                </a:lnTo>
                <a:lnTo>
                  <a:pt x="255701" y="96113"/>
                </a:lnTo>
                <a:lnTo>
                  <a:pt x="297243" y="19151"/>
                </a:lnTo>
                <a:close/>
              </a:path>
              <a:path w="1583689" h="356234">
                <a:moveTo>
                  <a:pt x="535749" y="111925"/>
                </a:moveTo>
                <a:lnTo>
                  <a:pt x="488556" y="111925"/>
                </a:lnTo>
                <a:lnTo>
                  <a:pt x="488556" y="278079"/>
                </a:lnTo>
                <a:lnTo>
                  <a:pt x="417461" y="190969"/>
                </a:lnTo>
                <a:lnTo>
                  <a:pt x="352971" y="111925"/>
                </a:lnTo>
                <a:lnTo>
                  <a:pt x="309003" y="111925"/>
                </a:lnTo>
                <a:lnTo>
                  <a:pt x="309003" y="356196"/>
                </a:lnTo>
                <a:lnTo>
                  <a:pt x="357124" y="356196"/>
                </a:lnTo>
                <a:lnTo>
                  <a:pt x="357124" y="190969"/>
                </a:lnTo>
                <a:lnTo>
                  <a:pt x="491782" y="356196"/>
                </a:lnTo>
                <a:lnTo>
                  <a:pt x="535749" y="356196"/>
                </a:lnTo>
                <a:lnTo>
                  <a:pt x="535749" y="278079"/>
                </a:lnTo>
                <a:lnTo>
                  <a:pt x="535749" y="111925"/>
                </a:lnTo>
                <a:close/>
              </a:path>
              <a:path w="1583689" h="356234">
                <a:moveTo>
                  <a:pt x="773557" y="311772"/>
                </a:moveTo>
                <a:lnTo>
                  <a:pt x="625754" y="311772"/>
                </a:lnTo>
                <a:lnTo>
                  <a:pt x="625754" y="250736"/>
                </a:lnTo>
                <a:lnTo>
                  <a:pt x="752792" y="250736"/>
                </a:lnTo>
                <a:lnTo>
                  <a:pt x="752792" y="206425"/>
                </a:lnTo>
                <a:lnTo>
                  <a:pt x="625754" y="206425"/>
                </a:lnTo>
                <a:lnTo>
                  <a:pt x="625754" y="156692"/>
                </a:lnTo>
                <a:lnTo>
                  <a:pt x="767791" y="156692"/>
                </a:lnTo>
                <a:lnTo>
                  <a:pt x="767791" y="111925"/>
                </a:lnTo>
                <a:lnTo>
                  <a:pt x="576478" y="111925"/>
                </a:lnTo>
                <a:lnTo>
                  <a:pt x="576478" y="356196"/>
                </a:lnTo>
                <a:lnTo>
                  <a:pt x="773557" y="356196"/>
                </a:lnTo>
                <a:lnTo>
                  <a:pt x="773557" y="311772"/>
                </a:lnTo>
                <a:close/>
              </a:path>
              <a:path w="1583689" h="356234">
                <a:moveTo>
                  <a:pt x="1066190" y="356196"/>
                </a:moveTo>
                <a:lnTo>
                  <a:pt x="1046911" y="312699"/>
                </a:lnTo>
                <a:lnTo>
                  <a:pt x="1027226" y="268274"/>
                </a:lnTo>
                <a:lnTo>
                  <a:pt x="980135" y="162001"/>
                </a:lnTo>
                <a:lnTo>
                  <a:pt x="975487" y="151511"/>
                </a:lnTo>
                <a:lnTo>
                  <a:pt x="975487" y="268274"/>
                </a:lnTo>
                <a:lnTo>
                  <a:pt x="889990" y="268274"/>
                </a:lnTo>
                <a:lnTo>
                  <a:pt x="929906" y="162001"/>
                </a:lnTo>
                <a:lnTo>
                  <a:pt x="933488" y="162001"/>
                </a:lnTo>
                <a:lnTo>
                  <a:pt x="975487" y="268274"/>
                </a:lnTo>
                <a:lnTo>
                  <a:pt x="975487" y="151511"/>
                </a:lnTo>
                <a:lnTo>
                  <a:pt x="957948" y="111925"/>
                </a:lnTo>
                <a:lnTo>
                  <a:pt x="908329" y="111925"/>
                </a:lnTo>
                <a:lnTo>
                  <a:pt x="799985" y="356196"/>
                </a:lnTo>
                <a:lnTo>
                  <a:pt x="851674" y="356196"/>
                </a:lnTo>
                <a:lnTo>
                  <a:pt x="871296" y="312699"/>
                </a:lnTo>
                <a:lnTo>
                  <a:pt x="993724" y="312699"/>
                </a:lnTo>
                <a:lnTo>
                  <a:pt x="1013688" y="356196"/>
                </a:lnTo>
                <a:lnTo>
                  <a:pt x="1066190" y="356196"/>
                </a:lnTo>
                <a:close/>
              </a:path>
              <a:path w="1583689" h="356234">
                <a:moveTo>
                  <a:pt x="1164018" y="216839"/>
                </a:moveTo>
                <a:lnTo>
                  <a:pt x="1152804" y="212763"/>
                </a:lnTo>
                <a:lnTo>
                  <a:pt x="1100620" y="351726"/>
                </a:lnTo>
                <a:lnTo>
                  <a:pt x="1111580" y="355815"/>
                </a:lnTo>
                <a:lnTo>
                  <a:pt x="1164018" y="216839"/>
                </a:lnTo>
                <a:close/>
              </a:path>
              <a:path w="1583689" h="356234">
                <a:moveTo>
                  <a:pt x="1273340" y="336080"/>
                </a:moveTo>
                <a:lnTo>
                  <a:pt x="1187843" y="336080"/>
                </a:lnTo>
                <a:lnTo>
                  <a:pt x="1187843" y="219824"/>
                </a:lnTo>
                <a:lnTo>
                  <a:pt x="1173226" y="219824"/>
                </a:lnTo>
                <a:lnTo>
                  <a:pt x="1173226" y="348754"/>
                </a:lnTo>
                <a:lnTo>
                  <a:pt x="1273340" y="348754"/>
                </a:lnTo>
                <a:lnTo>
                  <a:pt x="1273340" y="336080"/>
                </a:lnTo>
                <a:close/>
              </a:path>
              <a:path w="1583689" h="356234">
                <a:moveTo>
                  <a:pt x="1309471" y="219824"/>
                </a:moveTo>
                <a:lnTo>
                  <a:pt x="1294853" y="219824"/>
                </a:lnTo>
                <a:lnTo>
                  <a:pt x="1294853" y="348754"/>
                </a:lnTo>
                <a:lnTo>
                  <a:pt x="1309471" y="348754"/>
                </a:lnTo>
                <a:lnTo>
                  <a:pt x="1309471" y="219824"/>
                </a:lnTo>
                <a:close/>
              </a:path>
              <a:path w="1583689" h="356234">
                <a:moveTo>
                  <a:pt x="1456004" y="219824"/>
                </a:moveTo>
                <a:lnTo>
                  <a:pt x="1442059" y="219824"/>
                </a:lnTo>
                <a:lnTo>
                  <a:pt x="1442059" y="328345"/>
                </a:lnTo>
                <a:lnTo>
                  <a:pt x="1368615" y="240042"/>
                </a:lnTo>
                <a:lnTo>
                  <a:pt x="1351813" y="219824"/>
                </a:lnTo>
                <a:lnTo>
                  <a:pt x="1336332" y="219824"/>
                </a:lnTo>
                <a:lnTo>
                  <a:pt x="1336332" y="348754"/>
                </a:lnTo>
                <a:lnTo>
                  <a:pt x="1350772" y="348754"/>
                </a:lnTo>
                <a:lnTo>
                  <a:pt x="1350772" y="240042"/>
                </a:lnTo>
                <a:lnTo>
                  <a:pt x="1440776" y="348754"/>
                </a:lnTo>
                <a:lnTo>
                  <a:pt x="1456004" y="348754"/>
                </a:lnTo>
                <a:lnTo>
                  <a:pt x="1456004" y="328345"/>
                </a:lnTo>
                <a:lnTo>
                  <a:pt x="1456004" y="219824"/>
                </a:lnTo>
                <a:close/>
              </a:path>
              <a:path w="1583689" h="356234">
                <a:moveTo>
                  <a:pt x="1583664" y="335661"/>
                </a:moveTo>
                <a:lnTo>
                  <a:pt x="1497736" y="335661"/>
                </a:lnTo>
                <a:lnTo>
                  <a:pt x="1497736" y="287121"/>
                </a:lnTo>
                <a:lnTo>
                  <a:pt x="1571612" y="287121"/>
                </a:lnTo>
                <a:lnTo>
                  <a:pt x="1571612" y="273964"/>
                </a:lnTo>
                <a:lnTo>
                  <a:pt x="1497736" y="273964"/>
                </a:lnTo>
                <a:lnTo>
                  <a:pt x="1497736" y="233159"/>
                </a:lnTo>
                <a:lnTo>
                  <a:pt x="1580438" y="233159"/>
                </a:lnTo>
                <a:lnTo>
                  <a:pt x="1580438" y="219824"/>
                </a:lnTo>
                <a:lnTo>
                  <a:pt x="1482877" y="219824"/>
                </a:lnTo>
                <a:lnTo>
                  <a:pt x="1482877" y="348754"/>
                </a:lnTo>
                <a:lnTo>
                  <a:pt x="1583664" y="348754"/>
                </a:lnTo>
                <a:lnTo>
                  <a:pt x="1583664" y="335661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816516" y="7968653"/>
            <a:ext cx="2733040" cy="847090"/>
            <a:chOff x="816516" y="7968653"/>
            <a:chExt cx="2733040" cy="847090"/>
          </a:xfrm>
        </p:grpSpPr>
        <p:sp>
          <p:nvSpPr>
            <p:cNvPr id="10" name="object 10"/>
            <p:cNvSpPr/>
            <p:nvPr/>
          </p:nvSpPr>
          <p:spPr>
            <a:xfrm>
              <a:off x="816516" y="7968653"/>
              <a:ext cx="2733040" cy="847090"/>
            </a:xfrm>
            <a:custGeom>
              <a:avLst/>
              <a:gdLst/>
              <a:ahLst/>
              <a:cxnLst/>
              <a:rect l="l" t="t" r="r" b="b"/>
              <a:pathLst>
                <a:path w="2733040" h="847090">
                  <a:moveTo>
                    <a:pt x="2732714" y="0"/>
                  </a:moveTo>
                  <a:lnTo>
                    <a:pt x="0" y="0"/>
                  </a:lnTo>
                  <a:lnTo>
                    <a:pt x="142375" y="846490"/>
                  </a:lnTo>
                  <a:lnTo>
                    <a:pt x="2732714" y="846490"/>
                  </a:lnTo>
                  <a:lnTo>
                    <a:pt x="2732714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79588" y="8115973"/>
              <a:ext cx="2072639" cy="565785"/>
            </a:xfrm>
            <a:custGeom>
              <a:avLst/>
              <a:gdLst/>
              <a:ahLst/>
              <a:cxnLst/>
              <a:rect l="l" t="t" r="r" b="b"/>
              <a:pathLst>
                <a:path w="2072639" h="565784">
                  <a:moveTo>
                    <a:pt x="182753" y="20853"/>
                  </a:moveTo>
                  <a:lnTo>
                    <a:pt x="0" y="20853"/>
                  </a:lnTo>
                  <a:lnTo>
                    <a:pt x="0" y="58851"/>
                  </a:lnTo>
                  <a:lnTo>
                    <a:pt x="69748" y="58851"/>
                  </a:lnTo>
                  <a:lnTo>
                    <a:pt x="69748" y="244779"/>
                  </a:lnTo>
                  <a:lnTo>
                    <a:pt x="113004" y="244779"/>
                  </a:lnTo>
                  <a:lnTo>
                    <a:pt x="113004" y="58851"/>
                  </a:lnTo>
                  <a:lnTo>
                    <a:pt x="182753" y="58851"/>
                  </a:lnTo>
                  <a:lnTo>
                    <a:pt x="182753" y="20853"/>
                  </a:lnTo>
                  <a:close/>
                </a:path>
                <a:path w="2072639" h="565784">
                  <a:moveTo>
                    <a:pt x="342696" y="173761"/>
                  </a:moveTo>
                  <a:lnTo>
                    <a:pt x="340067" y="131711"/>
                  </a:lnTo>
                  <a:lnTo>
                    <a:pt x="304876" y="83642"/>
                  </a:lnTo>
                  <a:lnTo>
                    <a:pt x="304876" y="145923"/>
                  </a:lnTo>
                  <a:lnTo>
                    <a:pt x="215366" y="145923"/>
                  </a:lnTo>
                  <a:lnTo>
                    <a:pt x="220637" y="128803"/>
                  </a:lnTo>
                  <a:lnTo>
                    <a:pt x="230390" y="115811"/>
                  </a:lnTo>
                  <a:lnTo>
                    <a:pt x="244055" y="107556"/>
                  </a:lnTo>
                  <a:lnTo>
                    <a:pt x="261073" y="104660"/>
                  </a:lnTo>
                  <a:lnTo>
                    <a:pt x="278726" y="107556"/>
                  </a:lnTo>
                  <a:lnTo>
                    <a:pt x="292354" y="115811"/>
                  </a:lnTo>
                  <a:lnTo>
                    <a:pt x="301294" y="128803"/>
                  </a:lnTo>
                  <a:lnTo>
                    <a:pt x="304876" y="145923"/>
                  </a:lnTo>
                  <a:lnTo>
                    <a:pt x="304876" y="83642"/>
                  </a:lnTo>
                  <a:lnTo>
                    <a:pt x="299491" y="79489"/>
                  </a:lnTo>
                  <a:lnTo>
                    <a:pt x="260705" y="72377"/>
                  </a:lnTo>
                  <a:lnTo>
                    <a:pt x="225539" y="78689"/>
                  </a:lnTo>
                  <a:lnTo>
                    <a:pt x="198031" y="96494"/>
                  </a:lnTo>
                  <a:lnTo>
                    <a:pt x="180124" y="124066"/>
                  </a:lnTo>
                  <a:lnTo>
                    <a:pt x="173736" y="159702"/>
                  </a:lnTo>
                  <a:lnTo>
                    <a:pt x="179997" y="194983"/>
                  </a:lnTo>
                  <a:lnTo>
                    <a:pt x="197789" y="222377"/>
                  </a:lnTo>
                  <a:lnTo>
                    <a:pt x="225539" y="240106"/>
                  </a:lnTo>
                  <a:lnTo>
                    <a:pt x="261708" y="246405"/>
                  </a:lnTo>
                  <a:lnTo>
                    <a:pt x="283273" y="244424"/>
                  </a:lnTo>
                  <a:lnTo>
                    <a:pt x="302641" y="238645"/>
                  </a:lnTo>
                  <a:lnTo>
                    <a:pt x="319544" y="229387"/>
                  </a:lnTo>
                  <a:lnTo>
                    <a:pt x="333717" y="216928"/>
                  </a:lnTo>
                  <a:lnTo>
                    <a:pt x="329704" y="212763"/>
                  </a:lnTo>
                  <a:lnTo>
                    <a:pt x="311315" y="193624"/>
                  </a:lnTo>
                  <a:lnTo>
                    <a:pt x="301459" y="201866"/>
                  </a:lnTo>
                  <a:lnTo>
                    <a:pt x="290322" y="207860"/>
                  </a:lnTo>
                  <a:lnTo>
                    <a:pt x="278155" y="211531"/>
                  </a:lnTo>
                  <a:lnTo>
                    <a:pt x="265252" y="212763"/>
                  </a:lnTo>
                  <a:lnTo>
                    <a:pt x="247840" y="210096"/>
                  </a:lnTo>
                  <a:lnTo>
                    <a:pt x="233438" y="202387"/>
                  </a:lnTo>
                  <a:lnTo>
                    <a:pt x="222707" y="190119"/>
                  </a:lnTo>
                  <a:lnTo>
                    <a:pt x="216268" y="173761"/>
                  </a:lnTo>
                  <a:lnTo>
                    <a:pt x="342696" y="173761"/>
                  </a:lnTo>
                  <a:close/>
                </a:path>
                <a:path w="2072639" h="565784">
                  <a:moveTo>
                    <a:pt x="420052" y="73647"/>
                  </a:moveTo>
                  <a:lnTo>
                    <a:pt x="378790" y="73647"/>
                  </a:lnTo>
                  <a:lnTo>
                    <a:pt x="378790" y="250850"/>
                  </a:lnTo>
                  <a:lnTo>
                    <a:pt x="377266" y="260604"/>
                  </a:lnTo>
                  <a:lnTo>
                    <a:pt x="373113" y="267385"/>
                  </a:lnTo>
                  <a:lnTo>
                    <a:pt x="366928" y="271335"/>
                  </a:lnTo>
                  <a:lnTo>
                    <a:pt x="359295" y="272618"/>
                  </a:lnTo>
                  <a:lnTo>
                    <a:pt x="352488" y="272618"/>
                  </a:lnTo>
                  <a:lnTo>
                    <a:pt x="344868" y="270078"/>
                  </a:lnTo>
                  <a:lnTo>
                    <a:pt x="338162" y="265264"/>
                  </a:lnTo>
                  <a:lnTo>
                    <a:pt x="325374" y="297294"/>
                  </a:lnTo>
                  <a:lnTo>
                    <a:pt x="333756" y="302183"/>
                  </a:lnTo>
                  <a:lnTo>
                    <a:pt x="343001" y="305803"/>
                  </a:lnTo>
                  <a:lnTo>
                    <a:pt x="352869" y="308038"/>
                  </a:lnTo>
                  <a:lnTo>
                    <a:pt x="363105" y="308800"/>
                  </a:lnTo>
                  <a:lnTo>
                    <a:pt x="384390" y="305181"/>
                  </a:lnTo>
                  <a:lnTo>
                    <a:pt x="402590" y="294195"/>
                  </a:lnTo>
                  <a:lnTo>
                    <a:pt x="415277" y="275717"/>
                  </a:lnTo>
                  <a:lnTo>
                    <a:pt x="415836" y="272618"/>
                  </a:lnTo>
                  <a:lnTo>
                    <a:pt x="420052" y="249580"/>
                  </a:lnTo>
                  <a:lnTo>
                    <a:pt x="420052" y="73647"/>
                  </a:lnTo>
                  <a:close/>
                </a:path>
                <a:path w="2072639" h="565784">
                  <a:moveTo>
                    <a:pt x="424497" y="24942"/>
                  </a:moveTo>
                  <a:lnTo>
                    <a:pt x="422656" y="14859"/>
                  </a:lnTo>
                  <a:lnTo>
                    <a:pt x="417499" y="6972"/>
                  </a:lnTo>
                  <a:lnTo>
                    <a:pt x="409536" y="1841"/>
                  </a:lnTo>
                  <a:lnTo>
                    <a:pt x="399288" y="0"/>
                  </a:lnTo>
                  <a:lnTo>
                    <a:pt x="389458" y="1841"/>
                  </a:lnTo>
                  <a:lnTo>
                    <a:pt x="381635" y="6972"/>
                  </a:lnTo>
                  <a:lnTo>
                    <a:pt x="376466" y="14859"/>
                  </a:lnTo>
                  <a:lnTo>
                    <a:pt x="374611" y="24942"/>
                  </a:lnTo>
                  <a:lnTo>
                    <a:pt x="376466" y="34772"/>
                  </a:lnTo>
                  <a:lnTo>
                    <a:pt x="381635" y="42583"/>
                  </a:lnTo>
                  <a:lnTo>
                    <a:pt x="389458" y="47752"/>
                  </a:lnTo>
                  <a:lnTo>
                    <a:pt x="399288" y="49606"/>
                  </a:lnTo>
                  <a:lnTo>
                    <a:pt x="409536" y="47752"/>
                  </a:lnTo>
                  <a:lnTo>
                    <a:pt x="417499" y="42583"/>
                  </a:lnTo>
                  <a:lnTo>
                    <a:pt x="422656" y="34772"/>
                  </a:lnTo>
                  <a:lnTo>
                    <a:pt x="424497" y="24942"/>
                  </a:lnTo>
                  <a:close/>
                </a:path>
                <a:path w="2072639" h="565784">
                  <a:moveTo>
                    <a:pt x="515010" y="73647"/>
                  </a:moveTo>
                  <a:lnTo>
                    <a:pt x="473468" y="73647"/>
                  </a:lnTo>
                  <a:lnTo>
                    <a:pt x="473468" y="244779"/>
                  </a:lnTo>
                  <a:lnTo>
                    <a:pt x="515010" y="244779"/>
                  </a:lnTo>
                  <a:lnTo>
                    <a:pt x="515010" y="73647"/>
                  </a:lnTo>
                  <a:close/>
                </a:path>
                <a:path w="2072639" h="565784">
                  <a:moveTo>
                    <a:pt x="516636" y="24663"/>
                  </a:moveTo>
                  <a:lnTo>
                    <a:pt x="514985" y="15417"/>
                  </a:lnTo>
                  <a:lnTo>
                    <a:pt x="510362" y="8115"/>
                  </a:lnTo>
                  <a:lnTo>
                    <a:pt x="503275" y="3340"/>
                  </a:lnTo>
                  <a:lnTo>
                    <a:pt x="494233" y="1625"/>
                  </a:lnTo>
                  <a:lnTo>
                    <a:pt x="485178" y="3340"/>
                  </a:lnTo>
                  <a:lnTo>
                    <a:pt x="478104" y="8115"/>
                  </a:lnTo>
                  <a:lnTo>
                    <a:pt x="473481" y="15417"/>
                  </a:lnTo>
                  <a:lnTo>
                    <a:pt x="471830" y="24663"/>
                  </a:lnTo>
                  <a:lnTo>
                    <a:pt x="473481" y="33934"/>
                  </a:lnTo>
                  <a:lnTo>
                    <a:pt x="478104" y="41224"/>
                  </a:lnTo>
                  <a:lnTo>
                    <a:pt x="485178" y="45999"/>
                  </a:lnTo>
                  <a:lnTo>
                    <a:pt x="494233" y="47701"/>
                  </a:lnTo>
                  <a:lnTo>
                    <a:pt x="503275" y="45999"/>
                  </a:lnTo>
                  <a:lnTo>
                    <a:pt x="510362" y="41224"/>
                  </a:lnTo>
                  <a:lnTo>
                    <a:pt x="514985" y="33934"/>
                  </a:lnTo>
                  <a:lnTo>
                    <a:pt x="516636" y="24663"/>
                  </a:lnTo>
                  <a:close/>
                </a:path>
                <a:path w="2072639" h="565784">
                  <a:moveTo>
                    <a:pt x="666089" y="385584"/>
                  </a:moveTo>
                  <a:lnTo>
                    <a:pt x="644829" y="385584"/>
                  </a:lnTo>
                  <a:lnTo>
                    <a:pt x="596214" y="541655"/>
                  </a:lnTo>
                  <a:lnTo>
                    <a:pt x="555637" y="412940"/>
                  </a:lnTo>
                  <a:lnTo>
                    <a:pt x="547027" y="385584"/>
                  </a:lnTo>
                  <a:lnTo>
                    <a:pt x="526567" y="385584"/>
                  </a:lnTo>
                  <a:lnTo>
                    <a:pt x="477951" y="541655"/>
                  </a:lnTo>
                  <a:lnTo>
                    <a:pt x="428840" y="385584"/>
                  </a:lnTo>
                  <a:lnTo>
                    <a:pt x="406793" y="385584"/>
                  </a:lnTo>
                  <a:lnTo>
                    <a:pt x="466712" y="564718"/>
                  </a:lnTo>
                  <a:lnTo>
                    <a:pt x="487680" y="564718"/>
                  </a:lnTo>
                  <a:lnTo>
                    <a:pt x="495109" y="541655"/>
                  </a:lnTo>
                  <a:lnTo>
                    <a:pt x="536575" y="412940"/>
                  </a:lnTo>
                  <a:lnTo>
                    <a:pt x="584974" y="564718"/>
                  </a:lnTo>
                  <a:lnTo>
                    <a:pt x="605942" y="564718"/>
                  </a:lnTo>
                  <a:lnTo>
                    <a:pt x="613676" y="541655"/>
                  </a:lnTo>
                  <a:lnTo>
                    <a:pt x="666089" y="385584"/>
                  </a:lnTo>
                  <a:close/>
                </a:path>
                <a:path w="2072639" h="565784">
                  <a:moveTo>
                    <a:pt x="731672" y="7340"/>
                  </a:moveTo>
                  <a:lnTo>
                    <a:pt x="690041" y="7340"/>
                  </a:lnTo>
                  <a:lnTo>
                    <a:pt x="690041" y="101752"/>
                  </a:lnTo>
                  <a:lnTo>
                    <a:pt x="690041" y="159702"/>
                  </a:lnTo>
                  <a:lnTo>
                    <a:pt x="686498" y="180784"/>
                  </a:lnTo>
                  <a:lnTo>
                    <a:pt x="676541" y="197281"/>
                  </a:lnTo>
                  <a:lnTo>
                    <a:pt x="661187" y="208013"/>
                  </a:lnTo>
                  <a:lnTo>
                    <a:pt x="641426" y="211848"/>
                  </a:lnTo>
                  <a:lnTo>
                    <a:pt x="621753" y="208013"/>
                  </a:lnTo>
                  <a:lnTo>
                    <a:pt x="606475" y="197281"/>
                  </a:lnTo>
                  <a:lnTo>
                    <a:pt x="596519" y="180784"/>
                  </a:lnTo>
                  <a:lnTo>
                    <a:pt x="592823" y="159702"/>
                  </a:lnTo>
                  <a:lnTo>
                    <a:pt x="596557" y="138709"/>
                  </a:lnTo>
                  <a:lnTo>
                    <a:pt x="606577" y="122212"/>
                  </a:lnTo>
                  <a:lnTo>
                    <a:pt x="621868" y="111429"/>
                  </a:lnTo>
                  <a:lnTo>
                    <a:pt x="641426" y="107556"/>
                  </a:lnTo>
                  <a:lnTo>
                    <a:pt x="661187" y="111391"/>
                  </a:lnTo>
                  <a:lnTo>
                    <a:pt x="676541" y="122110"/>
                  </a:lnTo>
                  <a:lnTo>
                    <a:pt x="686498" y="138595"/>
                  </a:lnTo>
                  <a:lnTo>
                    <a:pt x="690041" y="159702"/>
                  </a:lnTo>
                  <a:lnTo>
                    <a:pt x="690041" y="101752"/>
                  </a:lnTo>
                  <a:lnTo>
                    <a:pt x="679335" y="89001"/>
                  </a:lnTo>
                  <a:lnTo>
                    <a:pt x="665949" y="79679"/>
                  </a:lnTo>
                  <a:lnTo>
                    <a:pt x="649986" y="73964"/>
                  </a:lnTo>
                  <a:lnTo>
                    <a:pt x="631545" y="72009"/>
                  </a:lnTo>
                  <a:lnTo>
                    <a:pt x="598703" y="78282"/>
                  </a:lnTo>
                  <a:lnTo>
                    <a:pt x="573239" y="95948"/>
                  </a:lnTo>
                  <a:lnTo>
                    <a:pt x="556768" y="123317"/>
                  </a:lnTo>
                  <a:lnTo>
                    <a:pt x="550926" y="158711"/>
                  </a:lnTo>
                  <a:lnTo>
                    <a:pt x="556780" y="194462"/>
                  </a:lnTo>
                  <a:lnTo>
                    <a:pt x="573354" y="222262"/>
                  </a:lnTo>
                  <a:lnTo>
                    <a:pt x="599084" y="240284"/>
                  </a:lnTo>
                  <a:lnTo>
                    <a:pt x="632447" y="246684"/>
                  </a:lnTo>
                  <a:lnTo>
                    <a:pt x="650557" y="244754"/>
                  </a:lnTo>
                  <a:lnTo>
                    <a:pt x="666305" y="239064"/>
                  </a:lnTo>
                  <a:lnTo>
                    <a:pt x="679513" y="229857"/>
                  </a:lnTo>
                  <a:lnTo>
                    <a:pt x="690041" y="217297"/>
                  </a:lnTo>
                  <a:lnTo>
                    <a:pt x="690041" y="244779"/>
                  </a:lnTo>
                  <a:lnTo>
                    <a:pt x="731672" y="244779"/>
                  </a:lnTo>
                  <a:lnTo>
                    <a:pt x="731672" y="217297"/>
                  </a:lnTo>
                  <a:lnTo>
                    <a:pt x="731672" y="211848"/>
                  </a:lnTo>
                  <a:lnTo>
                    <a:pt x="731672" y="107556"/>
                  </a:lnTo>
                  <a:lnTo>
                    <a:pt x="731672" y="101752"/>
                  </a:lnTo>
                  <a:lnTo>
                    <a:pt x="731672" y="7340"/>
                  </a:lnTo>
                  <a:close/>
                </a:path>
                <a:path w="2072639" h="565784">
                  <a:moveTo>
                    <a:pt x="779741" y="564718"/>
                  </a:moveTo>
                  <a:lnTo>
                    <a:pt x="779665" y="543750"/>
                  </a:lnTo>
                  <a:lnTo>
                    <a:pt x="779526" y="502043"/>
                  </a:lnTo>
                  <a:lnTo>
                    <a:pt x="779449" y="475627"/>
                  </a:lnTo>
                  <a:lnTo>
                    <a:pt x="775919" y="456311"/>
                  </a:lnTo>
                  <a:lnTo>
                    <a:pt x="768781" y="445947"/>
                  </a:lnTo>
                  <a:lnTo>
                    <a:pt x="765873" y="441744"/>
                  </a:lnTo>
                  <a:lnTo>
                    <a:pt x="760006" y="438429"/>
                  </a:lnTo>
                  <a:lnTo>
                    <a:pt x="760006" y="502043"/>
                  </a:lnTo>
                  <a:lnTo>
                    <a:pt x="760006" y="518363"/>
                  </a:lnTo>
                  <a:lnTo>
                    <a:pt x="753986" y="531241"/>
                  </a:lnTo>
                  <a:lnTo>
                    <a:pt x="744004" y="540816"/>
                  </a:lnTo>
                  <a:lnTo>
                    <a:pt x="730694" y="546785"/>
                  </a:lnTo>
                  <a:lnTo>
                    <a:pt x="714730" y="548830"/>
                  </a:lnTo>
                  <a:lnTo>
                    <a:pt x="701890" y="547052"/>
                  </a:lnTo>
                  <a:lnTo>
                    <a:pt x="692137" y="542010"/>
                  </a:lnTo>
                  <a:lnTo>
                    <a:pt x="685927" y="534174"/>
                  </a:lnTo>
                  <a:lnTo>
                    <a:pt x="683755" y="524014"/>
                  </a:lnTo>
                  <a:lnTo>
                    <a:pt x="685939" y="514223"/>
                  </a:lnTo>
                  <a:lnTo>
                    <a:pt x="692454" y="507377"/>
                  </a:lnTo>
                  <a:lnTo>
                    <a:pt x="703186" y="503364"/>
                  </a:lnTo>
                  <a:lnTo>
                    <a:pt x="718070" y="502043"/>
                  </a:lnTo>
                  <a:lnTo>
                    <a:pt x="760006" y="502043"/>
                  </a:lnTo>
                  <a:lnTo>
                    <a:pt x="760006" y="438429"/>
                  </a:lnTo>
                  <a:lnTo>
                    <a:pt x="749630" y="432549"/>
                  </a:lnTo>
                  <a:lnTo>
                    <a:pt x="727506" y="429336"/>
                  </a:lnTo>
                  <a:lnTo>
                    <a:pt x="711657" y="430568"/>
                  </a:lnTo>
                  <a:lnTo>
                    <a:pt x="697903" y="434111"/>
                  </a:lnTo>
                  <a:lnTo>
                    <a:pt x="685215" y="439813"/>
                  </a:lnTo>
                  <a:lnTo>
                    <a:pt x="672515" y="447471"/>
                  </a:lnTo>
                  <a:lnTo>
                    <a:pt x="680923" y="461556"/>
                  </a:lnTo>
                  <a:lnTo>
                    <a:pt x="691451" y="454926"/>
                  </a:lnTo>
                  <a:lnTo>
                    <a:pt x="702017" y="450024"/>
                  </a:lnTo>
                  <a:lnTo>
                    <a:pt x="712711" y="446989"/>
                  </a:lnTo>
                  <a:lnTo>
                    <a:pt x="723658" y="445947"/>
                  </a:lnTo>
                  <a:lnTo>
                    <a:pt x="739343" y="448144"/>
                  </a:lnTo>
                  <a:lnTo>
                    <a:pt x="750646" y="454444"/>
                  </a:lnTo>
                  <a:lnTo>
                    <a:pt x="757491" y="464451"/>
                  </a:lnTo>
                  <a:lnTo>
                    <a:pt x="759790" y="477735"/>
                  </a:lnTo>
                  <a:lnTo>
                    <a:pt x="759790" y="486143"/>
                  </a:lnTo>
                  <a:lnTo>
                    <a:pt x="715467" y="486143"/>
                  </a:lnTo>
                  <a:lnTo>
                    <a:pt x="694207" y="488975"/>
                  </a:lnTo>
                  <a:lnTo>
                    <a:pt x="678357" y="496735"/>
                  </a:lnTo>
                  <a:lnTo>
                    <a:pt x="668451" y="508863"/>
                  </a:lnTo>
                  <a:lnTo>
                    <a:pt x="665035" y="524814"/>
                  </a:lnTo>
                  <a:lnTo>
                    <a:pt x="668261" y="540880"/>
                  </a:lnTo>
                  <a:lnTo>
                    <a:pt x="677481" y="553796"/>
                  </a:lnTo>
                  <a:lnTo>
                    <a:pt x="691934" y="562394"/>
                  </a:lnTo>
                  <a:lnTo>
                    <a:pt x="710895" y="565518"/>
                  </a:lnTo>
                  <a:lnTo>
                    <a:pt x="726160" y="564172"/>
                  </a:lnTo>
                  <a:lnTo>
                    <a:pt x="739622" y="560108"/>
                  </a:lnTo>
                  <a:lnTo>
                    <a:pt x="751065" y="553313"/>
                  </a:lnTo>
                  <a:lnTo>
                    <a:pt x="755383" y="548830"/>
                  </a:lnTo>
                  <a:lnTo>
                    <a:pt x="760298" y="543750"/>
                  </a:lnTo>
                  <a:lnTo>
                    <a:pt x="760298" y="564718"/>
                  </a:lnTo>
                  <a:lnTo>
                    <a:pt x="779741" y="564718"/>
                  </a:lnTo>
                  <a:close/>
                </a:path>
                <a:path w="2072639" h="565784">
                  <a:moveTo>
                    <a:pt x="900544" y="383489"/>
                  </a:moveTo>
                  <a:lnTo>
                    <a:pt x="894041" y="379450"/>
                  </a:lnTo>
                  <a:lnTo>
                    <a:pt x="886891" y="376491"/>
                  </a:lnTo>
                  <a:lnTo>
                    <a:pt x="879348" y="374675"/>
                  </a:lnTo>
                  <a:lnTo>
                    <a:pt x="871664" y="374053"/>
                  </a:lnTo>
                  <a:lnTo>
                    <a:pt x="855383" y="376872"/>
                  </a:lnTo>
                  <a:lnTo>
                    <a:pt x="841578" y="385533"/>
                  </a:lnTo>
                  <a:lnTo>
                    <a:pt x="832002" y="399732"/>
                  </a:lnTo>
                  <a:lnTo>
                    <a:pt x="828421" y="419112"/>
                  </a:lnTo>
                  <a:lnTo>
                    <a:pt x="828421" y="434200"/>
                  </a:lnTo>
                  <a:lnTo>
                    <a:pt x="811009" y="434200"/>
                  </a:lnTo>
                  <a:lnTo>
                    <a:pt x="811009" y="449795"/>
                  </a:lnTo>
                  <a:lnTo>
                    <a:pt x="828421" y="449795"/>
                  </a:lnTo>
                  <a:lnTo>
                    <a:pt x="828421" y="564718"/>
                  </a:lnTo>
                  <a:lnTo>
                    <a:pt x="848080" y="564718"/>
                  </a:lnTo>
                  <a:lnTo>
                    <a:pt x="848080" y="449795"/>
                  </a:lnTo>
                  <a:lnTo>
                    <a:pt x="886752" y="449795"/>
                  </a:lnTo>
                  <a:lnTo>
                    <a:pt x="886752" y="434200"/>
                  </a:lnTo>
                  <a:lnTo>
                    <a:pt x="848080" y="434200"/>
                  </a:lnTo>
                  <a:lnTo>
                    <a:pt x="848080" y="416496"/>
                  </a:lnTo>
                  <a:lnTo>
                    <a:pt x="849960" y="405955"/>
                  </a:lnTo>
                  <a:lnTo>
                    <a:pt x="855078" y="398195"/>
                  </a:lnTo>
                  <a:lnTo>
                    <a:pt x="862647" y="393458"/>
                  </a:lnTo>
                  <a:lnTo>
                    <a:pt x="871880" y="391972"/>
                  </a:lnTo>
                  <a:lnTo>
                    <a:pt x="878852" y="391972"/>
                  </a:lnTo>
                  <a:lnTo>
                    <a:pt x="886244" y="394512"/>
                  </a:lnTo>
                  <a:lnTo>
                    <a:pt x="892416" y="398868"/>
                  </a:lnTo>
                  <a:lnTo>
                    <a:pt x="896048" y="391972"/>
                  </a:lnTo>
                  <a:lnTo>
                    <a:pt x="900544" y="383489"/>
                  </a:lnTo>
                  <a:close/>
                </a:path>
                <a:path w="2072639" h="565784">
                  <a:moveTo>
                    <a:pt x="949871" y="159067"/>
                  </a:moveTo>
                  <a:lnTo>
                    <a:pt x="943317" y="123647"/>
                  </a:lnTo>
                  <a:lnTo>
                    <a:pt x="932688" y="107835"/>
                  </a:lnTo>
                  <a:lnTo>
                    <a:pt x="924915" y="96278"/>
                  </a:lnTo>
                  <a:lnTo>
                    <a:pt x="907872" y="85712"/>
                  </a:lnTo>
                  <a:lnTo>
                    <a:pt x="907872" y="159702"/>
                  </a:lnTo>
                  <a:lnTo>
                    <a:pt x="904341" y="180733"/>
                  </a:lnTo>
                  <a:lnTo>
                    <a:pt x="894461" y="197104"/>
                  </a:lnTo>
                  <a:lnTo>
                    <a:pt x="879297" y="207721"/>
                  </a:lnTo>
                  <a:lnTo>
                    <a:pt x="859904" y="211493"/>
                  </a:lnTo>
                  <a:lnTo>
                    <a:pt x="840168" y="207721"/>
                  </a:lnTo>
                  <a:lnTo>
                    <a:pt x="824814" y="197104"/>
                  </a:lnTo>
                  <a:lnTo>
                    <a:pt x="814832" y="180733"/>
                  </a:lnTo>
                  <a:lnTo>
                    <a:pt x="811288" y="159702"/>
                  </a:lnTo>
                  <a:lnTo>
                    <a:pt x="814832" y="138633"/>
                  </a:lnTo>
                  <a:lnTo>
                    <a:pt x="824814" y="122250"/>
                  </a:lnTo>
                  <a:lnTo>
                    <a:pt x="840168" y="111620"/>
                  </a:lnTo>
                  <a:lnTo>
                    <a:pt x="859904" y="107835"/>
                  </a:lnTo>
                  <a:lnTo>
                    <a:pt x="879297" y="111620"/>
                  </a:lnTo>
                  <a:lnTo>
                    <a:pt x="894461" y="122250"/>
                  </a:lnTo>
                  <a:lnTo>
                    <a:pt x="904341" y="138633"/>
                  </a:lnTo>
                  <a:lnTo>
                    <a:pt x="907872" y="159702"/>
                  </a:lnTo>
                  <a:lnTo>
                    <a:pt x="907872" y="85712"/>
                  </a:lnTo>
                  <a:lnTo>
                    <a:pt x="896493" y="78638"/>
                  </a:lnTo>
                  <a:lnTo>
                    <a:pt x="859904" y="72377"/>
                  </a:lnTo>
                  <a:lnTo>
                    <a:pt x="822947" y="78638"/>
                  </a:lnTo>
                  <a:lnTo>
                    <a:pt x="794372" y="96278"/>
                  </a:lnTo>
                  <a:lnTo>
                    <a:pt x="775931" y="123647"/>
                  </a:lnTo>
                  <a:lnTo>
                    <a:pt x="769391" y="159067"/>
                  </a:lnTo>
                  <a:lnTo>
                    <a:pt x="775931" y="194716"/>
                  </a:lnTo>
                  <a:lnTo>
                    <a:pt x="794372" y="222300"/>
                  </a:lnTo>
                  <a:lnTo>
                    <a:pt x="822947" y="240093"/>
                  </a:lnTo>
                  <a:lnTo>
                    <a:pt x="859904" y="246405"/>
                  </a:lnTo>
                  <a:lnTo>
                    <a:pt x="896493" y="240093"/>
                  </a:lnTo>
                  <a:lnTo>
                    <a:pt x="924915" y="222300"/>
                  </a:lnTo>
                  <a:lnTo>
                    <a:pt x="932116" y="211493"/>
                  </a:lnTo>
                  <a:lnTo>
                    <a:pt x="943317" y="194716"/>
                  </a:lnTo>
                  <a:lnTo>
                    <a:pt x="949871" y="159067"/>
                  </a:lnTo>
                  <a:close/>
                </a:path>
                <a:path w="2072639" h="565784">
                  <a:moveTo>
                    <a:pt x="981214" y="378625"/>
                  </a:moveTo>
                  <a:lnTo>
                    <a:pt x="975779" y="376047"/>
                  </a:lnTo>
                  <a:lnTo>
                    <a:pt x="969683" y="374103"/>
                  </a:lnTo>
                  <a:lnTo>
                    <a:pt x="963206" y="372821"/>
                  </a:lnTo>
                  <a:lnTo>
                    <a:pt x="956627" y="372237"/>
                  </a:lnTo>
                  <a:lnTo>
                    <a:pt x="939393" y="375386"/>
                  </a:lnTo>
                  <a:lnTo>
                    <a:pt x="925690" y="384390"/>
                  </a:lnTo>
                  <a:lnTo>
                    <a:pt x="916647" y="398145"/>
                  </a:lnTo>
                  <a:lnTo>
                    <a:pt x="913384" y="415480"/>
                  </a:lnTo>
                  <a:lnTo>
                    <a:pt x="913384" y="434200"/>
                  </a:lnTo>
                  <a:lnTo>
                    <a:pt x="895972" y="434200"/>
                  </a:lnTo>
                  <a:lnTo>
                    <a:pt x="895972" y="449516"/>
                  </a:lnTo>
                  <a:lnTo>
                    <a:pt x="913384" y="449516"/>
                  </a:lnTo>
                  <a:lnTo>
                    <a:pt x="913384" y="564718"/>
                  </a:lnTo>
                  <a:lnTo>
                    <a:pt x="933043" y="564718"/>
                  </a:lnTo>
                  <a:lnTo>
                    <a:pt x="933043" y="449516"/>
                  </a:lnTo>
                  <a:lnTo>
                    <a:pt x="971715" y="449516"/>
                  </a:lnTo>
                  <a:lnTo>
                    <a:pt x="971715" y="434200"/>
                  </a:lnTo>
                  <a:lnTo>
                    <a:pt x="933043" y="434200"/>
                  </a:lnTo>
                  <a:lnTo>
                    <a:pt x="933043" y="418312"/>
                  </a:lnTo>
                  <a:lnTo>
                    <a:pt x="935126" y="406628"/>
                  </a:lnTo>
                  <a:lnTo>
                    <a:pt x="940866" y="397421"/>
                  </a:lnTo>
                  <a:lnTo>
                    <a:pt x="949477" y="391414"/>
                  </a:lnTo>
                  <a:lnTo>
                    <a:pt x="960183" y="389356"/>
                  </a:lnTo>
                  <a:lnTo>
                    <a:pt x="967143" y="389648"/>
                  </a:lnTo>
                  <a:lnTo>
                    <a:pt x="974547" y="392188"/>
                  </a:lnTo>
                  <a:lnTo>
                    <a:pt x="980719" y="396836"/>
                  </a:lnTo>
                  <a:lnTo>
                    <a:pt x="980922" y="389356"/>
                  </a:lnTo>
                  <a:lnTo>
                    <a:pt x="981214" y="378625"/>
                  </a:lnTo>
                  <a:close/>
                </a:path>
                <a:path w="2072639" h="565784">
                  <a:moveTo>
                    <a:pt x="1015466" y="374777"/>
                  </a:moveTo>
                  <a:lnTo>
                    <a:pt x="995514" y="374777"/>
                  </a:lnTo>
                  <a:lnTo>
                    <a:pt x="995514" y="564718"/>
                  </a:lnTo>
                  <a:lnTo>
                    <a:pt x="1015466" y="564718"/>
                  </a:lnTo>
                  <a:lnTo>
                    <a:pt x="1015466" y="374777"/>
                  </a:lnTo>
                  <a:close/>
                </a:path>
                <a:path w="2072639" h="565784">
                  <a:moveTo>
                    <a:pt x="1181608" y="504799"/>
                  </a:moveTo>
                  <a:lnTo>
                    <a:pt x="1180134" y="488975"/>
                  </a:lnTo>
                  <a:lnTo>
                    <a:pt x="1178737" y="473824"/>
                  </a:lnTo>
                  <a:lnTo>
                    <a:pt x="1167206" y="450011"/>
                  </a:lnTo>
                  <a:lnTo>
                    <a:pt x="1163688" y="447344"/>
                  </a:lnTo>
                  <a:lnTo>
                    <a:pt x="1163688" y="488975"/>
                  </a:lnTo>
                  <a:lnTo>
                    <a:pt x="1071549" y="488975"/>
                  </a:lnTo>
                  <a:lnTo>
                    <a:pt x="1076464" y="471246"/>
                  </a:lnTo>
                  <a:lnTo>
                    <a:pt x="1086459" y="457669"/>
                  </a:lnTo>
                  <a:lnTo>
                    <a:pt x="1100772" y="449008"/>
                  </a:lnTo>
                  <a:lnTo>
                    <a:pt x="1118641" y="445947"/>
                  </a:lnTo>
                  <a:lnTo>
                    <a:pt x="1136599" y="449008"/>
                  </a:lnTo>
                  <a:lnTo>
                    <a:pt x="1150543" y="457669"/>
                  </a:lnTo>
                  <a:lnTo>
                    <a:pt x="1159802" y="471246"/>
                  </a:lnTo>
                  <a:lnTo>
                    <a:pt x="1163688" y="488975"/>
                  </a:lnTo>
                  <a:lnTo>
                    <a:pt x="1163688" y="447344"/>
                  </a:lnTo>
                  <a:lnTo>
                    <a:pt x="1161859" y="445947"/>
                  </a:lnTo>
                  <a:lnTo>
                    <a:pt x="1147114" y="434733"/>
                  </a:lnTo>
                  <a:lnTo>
                    <a:pt x="1118641" y="429336"/>
                  </a:lnTo>
                  <a:lnTo>
                    <a:pt x="1091666" y="434416"/>
                  </a:lnTo>
                  <a:lnTo>
                    <a:pt x="1070533" y="448373"/>
                  </a:lnTo>
                  <a:lnTo>
                    <a:pt x="1056741" y="469836"/>
                  </a:lnTo>
                  <a:lnTo>
                    <a:pt x="1051814" y="497395"/>
                  </a:lnTo>
                  <a:lnTo>
                    <a:pt x="1056716" y="525005"/>
                  </a:lnTo>
                  <a:lnTo>
                    <a:pt x="1070470" y="546531"/>
                  </a:lnTo>
                  <a:lnTo>
                    <a:pt x="1091666" y="560527"/>
                  </a:lnTo>
                  <a:lnTo>
                    <a:pt x="1118857" y="565518"/>
                  </a:lnTo>
                  <a:lnTo>
                    <a:pt x="1135049" y="564019"/>
                  </a:lnTo>
                  <a:lnTo>
                    <a:pt x="1149654" y="559663"/>
                  </a:lnTo>
                  <a:lnTo>
                    <a:pt x="1162418" y="552665"/>
                  </a:lnTo>
                  <a:lnTo>
                    <a:pt x="1166774" y="548830"/>
                  </a:lnTo>
                  <a:lnTo>
                    <a:pt x="1173124" y="543242"/>
                  </a:lnTo>
                  <a:lnTo>
                    <a:pt x="1162164" y="531710"/>
                  </a:lnTo>
                  <a:lnTo>
                    <a:pt x="1153541" y="539038"/>
                  </a:lnTo>
                  <a:lnTo>
                    <a:pt x="1143584" y="544410"/>
                  </a:lnTo>
                  <a:lnTo>
                    <a:pt x="1132497" y="547712"/>
                  </a:lnTo>
                  <a:lnTo>
                    <a:pt x="1120444" y="548830"/>
                  </a:lnTo>
                  <a:lnTo>
                    <a:pt x="1102131" y="545706"/>
                  </a:lnTo>
                  <a:lnTo>
                    <a:pt x="1087348" y="536803"/>
                  </a:lnTo>
                  <a:lnTo>
                    <a:pt x="1076883" y="522909"/>
                  </a:lnTo>
                  <a:lnTo>
                    <a:pt x="1071549" y="504799"/>
                  </a:lnTo>
                  <a:lnTo>
                    <a:pt x="1181608" y="504799"/>
                  </a:lnTo>
                  <a:close/>
                </a:path>
                <a:path w="2072639" h="565784">
                  <a:moveTo>
                    <a:pt x="1394167" y="20853"/>
                  </a:moveTo>
                  <a:lnTo>
                    <a:pt x="1349997" y="20853"/>
                  </a:lnTo>
                  <a:lnTo>
                    <a:pt x="1299121" y="197065"/>
                  </a:lnTo>
                  <a:lnTo>
                    <a:pt x="1263954" y="76809"/>
                  </a:lnTo>
                  <a:lnTo>
                    <a:pt x="1247609" y="20853"/>
                  </a:lnTo>
                  <a:lnTo>
                    <a:pt x="1205344" y="20853"/>
                  </a:lnTo>
                  <a:lnTo>
                    <a:pt x="1154201" y="197065"/>
                  </a:lnTo>
                  <a:lnTo>
                    <a:pt x="1102690" y="20853"/>
                  </a:lnTo>
                  <a:lnTo>
                    <a:pt x="1056614" y="20853"/>
                  </a:lnTo>
                  <a:lnTo>
                    <a:pt x="1130884" y="244779"/>
                  </a:lnTo>
                  <a:lnTo>
                    <a:pt x="1174965" y="244779"/>
                  </a:lnTo>
                  <a:lnTo>
                    <a:pt x="1189329" y="197065"/>
                  </a:lnTo>
                  <a:lnTo>
                    <a:pt x="1225575" y="76809"/>
                  </a:lnTo>
                  <a:lnTo>
                    <a:pt x="1275448" y="244779"/>
                  </a:lnTo>
                  <a:lnTo>
                    <a:pt x="1319885" y="244779"/>
                  </a:lnTo>
                  <a:lnTo>
                    <a:pt x="1335709" y="197065"/>
                  </a:lnTo>
                  <a:lnTo>
                    <a:pt x="1394167" y="20853"/>
                  </a:lnTo>
                  <a:close/>
                </a:path>
                <a:path w="2072639" h="565784">
                  <a:moveTo>
                    <a:pt x="1529143" y="385584"/>
                  </a:moveTo>
                  <a:lnTo>
                    <a:pt x="1507883" y="385584"/>
                  </a:lnTo>
                  <a:lnTo>
                    <a:pt x="1459268" y="541655"/>
                  </a:lnTo>
                  <a:lnTo>
                    <a:pt x="1418691" y="412940"/>
                  </a:lnTo>
                  <a:lnTo>
                    <a:pt x="1410081" y="385584"/>
                  </a:lnTo>
                  <a:lnTo>
                    <a:pt x="1389621" y="385584"/>
                  </a:lnTo>
                  <a:lnTo>
                    <a:pt x="1341018" y="541655"/>
                  </a:lnTo>
                  <a:lnTo>
                    <a:pt x="1291894" y="385584"/>
                  </a:lnTo>
                  <a:lnTo>
                    <a:pt x="1269834" y="385584"/>
                  </a:lnTo>
                  <a:lnTo>
                    <a:pt x="1329766" y="564718"/>
                  </a:lnTo>
                  <a:lnTo>
                    <a:pt x="1350733" y="564718"/>
                  </a:lnTo>
                  <a:lnTo>
                    <a:pt x="1358163" y="541655"/>
                  </a:lnTo>
                  <a:lnTo>
                    <a:pt x="1399628" y="412940"/>
                  </a:lnTo>
                  <a:lnTo>
                    <a:pt x="1448028" y="564718"/>
                  </a:lnTo>
                  <a:lnTo>
                    <a:pt x="1468996" y="564718"/>
                  </a:lnTo>
                  <a:lnTo>
                    <a:pt x="1476730" y="541655"/>
                  </a:lnTo>
                  <a:lnTo>
                    <a:pt x="1529143" y="385584"/>
                  </a:lnTo>
                  <a:close/>
                </a:path>
                <a:path w="2072639" h="565784">
                  <a:moveTo>
                    <a:pt x="1543227" y="244779"/>
                  </a:moveTo>
                  <a:lnTo>
                    <a:pt x="1543164" y="224002"/>
                  </a:lnTo>
                  <a:lnTo>
                    <a:pt x="1543151" y="214668"/>
                  </a:lnTo>
                  <a:lnTo>
                    <a:pt x="1543037" y="169862"/>
                  </a:lnTo>
                  <a:lnTo>
                    <a:pt x="1538084" y="107213"/>
                  </a:lnTo>
                  <a:lnTo>
                    <a:pt x="1502333" y="76149"/>
                  </a:lnTo>
                  <a:lnTo>
                    <a:pt x="1472488" y="72009"/>
                  </a:lnTo>
                  <a:lnTo>
                    <a:pt x="1451000" y="73380"/>
                  </a:lnTo>
                  <a:lnTo>
                    <a:pt x="1432407" y="77406"/>
                  </a:lnTo>
                  <a:lnTo>
                    <a:pt x="1415046" y="84023"/>
                  </a:lnTo>
                  <a:lnTo>
                    <a:pt x="1397304" y="93141"/>
                  </a:lnTo>
                  <a:lnTo>
                    <a:pt x="1412354" y="121894"/>
                  </a:lnTo>
                  <a:lnTo>
                    <a:pt x="1425473" y="114960"/>
                  </a:lnTo>
                  <a:lnTo>
                    <a:pt x="1438402" y="109969"/>
                  </a:lnTo>
                  <a:lnTo>
                    <a:pt x="1451013" y="106946"/>
                  </a:lnTo>
                  <a:lnTo>
                    <a:pt x="1463230" y="105930"/>
                  </a:lnTo>
                  <a:lnTo>
                    <a:pt x="1480070" y="108089"/>
                  </a:lnTo>
                  <a:lnTo>
                    <a:pt x="1492186" y="114312"/>
                  </a:lnTo>
                  <a:lnTo>
                    <a:pt x="1499501" y="124256"/>
                  </a:lnTo>
                  <a:lnTo>
                    <a:pt x="1501965" y="137579"/>
                  </a:lnTo>
                  <a:lnTo>
                    <a:pt x="1501965" y="142113"/>
                  </a:lnTo>
                  <a:lnTo>
                    <a:pt x="1501965" y="169862"/>
                  </a:lnTo>
                  <a:lnTo>
                    <a:pt x="1501965" y="185280"/>
                  </a:lnTo>
                  <a:lnTo>
                    <a:pt x="1497330" y="196875"/>
                  </a:lnTo>
                  <a:lnTo>
                    <a:pt x="1487551" y="206209"/>
                  </a:lnTo>
                  <a:lnTo>
                    <a:pt x="1473708" y="212420"/>
                  </a:lnTo>
                  <a:lnTo>
                    <a:pt x="1456880" y="214668"/>
                  </a:lnTo>
                  <a:lnTo>
                    <a:pt x="1444117" y="213004"/>
                  </a:lnTo>
                  <a:lnTo>
                    <a:pt x="1434541" y="208241"/>
                  </a:lnTo>
                  <a:lnTo>
                    <a:pt x="1428508" y="200787"/>
                  </a:lnTo>
                  <a:lnTo>
                    <a:pt x="1426413" y="190995"/>
                  </a:lnTo>
                  <a:lnTo>
                    <a:pt x="1428356" y="181394"/>
                  </a:lnTo>
                  <a:lnTo>
                    <a:pt x="1434299" y="174828"/>
                  </a:lnTo>
                  <a:lnTo>
                    <a:pt x="1444383" y="171069"/>
                  </a:lnTo>
                  <a:lnTo>
                    <a:pt x="1458785" y="169862"/>
                  </a:lnTo>
                  <a:lnTo>
                    <a:pt x="1501965" y="169862"/>
                  </a:lnTo>
                  <a:lnTo>
                    <a:pt x="1501965" y="142113"/>
                  </a:lnTo>
                  <a:lnTo>
                    <a:pt x="1452079" y="142113"/>
                  </a:lnTo>
                  <a:lnTo>
                    <a:pt x="1424368" y="145821"/>
                  </a:lnTo>
                  <a:lnTo>
                    <a:pt x="1403997" y="156070"/>
                  </a:lnTo>
                  <a:lnTo>
                    <a:pt x="1391424" y="172224"/>
                  </a:lnTo>
                  <a:lnTo>
                    <a:pt x="1387144" y="193624"/>
                  </a:lnTo>
                  <a:lnTo>
                    <a:pt x="1391310" y="214731"/>
                  </a:lnTo>
                  <a:lnTo>
                    <a:pt x="1403248" y="231546"/>
                  </a:lnTo>
                  <a:lnTo>
                    <a:pt x="1422069" y="242671"/>
                  </a:lnTo>
                  <a:lnTo>
                    <a:pt x="1446911" y="246684"/>
                  </a:lnTo>
                  <a:lnTo>
                    <a:pt x="1464144" y="245249"/>
                  </a:lnTo>
                  <a:lnTo>
                    <a:pt x="1479270" y="240957"/>
                  </a:lnTo>
                  <a:lnTo>
                    <a:pt x="1492059" y="233870"/>
                  </a:lnTo>
                  <a:lnTo>
                    <a:pt x="1502321" y="224002"/>
                  </a:lnTo>
                  <a:lnTo>
                    <a:pt x="1502321" y="244779"/>
                  </a:lnTo>
                  <a:lnTo>
                    <a:pt x="1543227" y="244779"/>
                  </a:lnTo>
                  <a:close/>
                </a:path>
                <a:path w="2072639" h="565784">
                  <a:moveTo>
                    <a:pt x="1656626" y="504799"/>
                  </a:moveTo>
                  <a:lnTo>
                    <a:pt x="1655152" y="488975"/>
                  </a:lnTo>
                  <a:lnTo>
                    <a:pt x="1653755" y="473824"/>
                  </a:lnTo>
                  <a:lnTo>
                    <a:pt x="1642224" y="450011"/>
                  </a:lnTo>
                  <a:lnTo>
                    <a:pt x="1638706" y="447344"/>
                  </a:lnTo>
                  <a:lnTo>
                    <a:pt x="1638706" y="488975"/>
                  </a:lnTo>
                  <a:lnTo>
                    <a:pt x="1546555" y="488975"/>
                  </a:lnTo>
                  <a:lnTo>
                    <a:pt x="1551470" y="471246"/>
                  </a:lnTo>
                  <a:lnTo>
                    <a:pt x="1561465" y="457669"/>
                  </a:lnTo>
                  <a:lnTo>
                    <a:pt x="1575777" y="449008"/>
                  </a:lnTo>
                  <a:lnTo>
                    <a:pt x="1593646" y="445947"/>
                  </a:lnTo>
                  <a:lnTo>
                    <a:pt x="1611604" y="449008"/>
                  </a:lnTo>
                  <a:lnTo>
                    <a:pt x="1625561" y="457669"/>
                  </a:lnTo>
                  <a:lnTo>
                    <a:pt x="1634807" y="471246"/>
                  </a:lnTo>
                  <a:lnTo>
                    <a:pt x="1638706" y="488975"/>
                  </a:lnTo>
                  <a:lnTo>
                    <a:pt x="1638706" y="447344"/>
                  </a:lnTo>
                  <a:lnTo>
                    <a:pt x="1636877" y="445947"/>
                  </a:lnTo>
                  <a:lnTo>
                    <a:pt x="1622132" y="434733"/>
                  </a:lnTo>
                  <a:lnTo>
                    <a:pt x="1593646" y="429336"/>
                  </a:lnTo>
                  <a:lnTo>
                    <a:pt x="1566672" y="434416"/>
                  </a:lnTo>
                  <a:lnTo>
                    <a:pt x="1545539" y="448373"/>
                  </a:lnTo>
                  <a:lnTo>
                    <a:pt x="1531759" y="469836"/>
                  </a:lnTo>
                  <a:lnTo>
                    <a:pt x="1526832" y="497395"/>
                  </a:lnTo>
                  <a:lnTo>
                    <a:pt x="1531734" y="525005"/>
                  </a:lnTo>
                  <a:lnTo>
                    <a:pt x="1545488" y="546531"/>
                  </a:lnTo>
                  <a:lnTo>
                    <a:pt x="1566672" y="560527"/>
                  </a:lnTo>
                  <a:lnTo>
                    <a:pt x="1593862" y="565518"/>
                  </a:lnTo>
                  <a:lnTo>
                    <a:pt x="1610067" y="564019"/>
                  </a:lnTo>
                  <a:lnTo>
                    <a:pt x="1624672" y="559663"/>
                  </a:lnTo>
                  <a:lnTo>
                    <a:pt x="1637436" y="552665"/>
                  </a:lnTo>
                  <a:lnTo>
                    <a:pt x="1641779" y="548830"/>
                  </a:lnTo>
                  <a:lnTo>
                    <a:pt x="1648129" y="543242"/>
                  </a:lnTo>
                  <a:lnTo>
                    <a:pt x="1637182" y="531710"/>
                  </a:lnTo>
                  <a:lnTo>
                    <a:pt x="1628546" y="539038"/>
                  </a:lnTo>
                  <a:lnTo>
                    <a:pt x="1618602" y="544410"/>
                  </a:lnTo>
                  <a:lnTo>
                    <a:pt x="1607502" y="547712"/>
                  </a:lnTo>
                  <a:lnTo>
                    <a:pt x="1595462" y="548830"/>
                  </a:lnTo>
                  <a:lnTo>
                    <a:pt x="1577149" y="545706"/>
                  </a:lnTo>
                  <a:lnTo>
                    <a:pt x="1562354" y="536803"/>
                  </a:lnTo>
                  <a:lnTo>
                    <a:pt x="1551889" y="522909"/>
                  </a:lnTo>
                  <a:lnTo>
                    <a:pt x="1546555" y="504799"/>
                  </a:lnTo>
                  <a:lnTo>
                    <a:pt x="1656626" y="504799"/>
                  </a:lnTo>
                  <a:close/>
                </a:path>
                <a:path w="2072639" h="565784">
                  <a:moveTo>
                    <a:pt x="1699298" y="17322"/>
                  </a:moveTo>
                  <a:lnTo>
                    <a:pt x="1690052" y="12217"/>
                  </a:lnTo>
                  <a:lnTo>
                    <a:pt x="1679892" y="8496"/>
                  </a:lnTo>
                  <a:lnTo>
                    <a:pt x="1669211" y="6210"/>
                  </a:lnTo>
                  <a:lnTo>
                    <a:pt x="1658404" y="5435"/>
                  </a:lnTo>
                  <a:lnTo>
                    <a:pt x="1635493" y="9105"/>
                  </a:lnTo>
                  <a:lnTo>
                    <a:pt x="1616062" y="20116"/>
                  </a:lnTo>
                  <a:lnTo>
                    <a:pt x="1602587" y="38506"/>
                  </a:lnTo>
                  <a:lnTo>
                    <a:pt x="1597545" y="64300"/>
                  </a:lnTo>
                  <a:lnTo>
                    <a:pt x="1597545" y="80619"/>
                  </a:lnTo>
                  <a:lnTo>
                    <a:pt x="1575142" y="80619"/>
                  </a:lnTo>
                  <a:lnTo>
                    <a:pt x="1575142" y="111010"/>
                  </a:lnTo>
                  <a:lnTo>
                    <a:pt x="1597545" y="111010"/>
                  </a:lnTo>
                  <a:lnTo>
                    <a:pt x="1597545" y="244779"/>
                  </a:lnTo>
                  <a:lnTo>
                    <a:pt x="1639176" y="244779"/>
                  </a:lnTo>
                  <a:lnTo>
                    <a:pt x="1639176" y="111010"/>
                  </a:lnTo>
                  <a:lnTo>
                    <a:pt x="1682076" y="111010"/>
                  </a:lnTo>
                  <a:lnTo>
                    <a:pt x="1682076" y="80619"/>
                  </a:lnTo>
                  <a:lnTo>
                    <a:pt x="1639176" y="80619"/>
                  </a:lnTo>
                  <a:lnTo>
                    <a:pt x="1639176" y="63030"/>
                  </a:lnTo>
                  <a:lnTo>
                    <a:pt x="1640903" y="53289"/>
                  </a:lnTo>
                  <a:lnTo>
                    <a:pt x="1645627" y="46507"/>
                  </a:lnTo>
                  <a:lnTo>
                    <a:pt x="1652638" y="42557"/>
                  </a:lnTo>
                  <a:lnTo>
                    <a:pt x="1661210" y="41262"/>
                  </a:lnTo>
                  <a:lnTo>
                    <a:pt x="1668653" y="41262"/>
                  </a:lnTo>
                  <a:lnTo>
                    <a:pt x="1676908" y="44170"/>
                  </a:lnTo>
                  <a:lnTo>
                    <a:pt x="1683981" y="48971"/>
                  </a:lnTo>
                  <a:lnTo>
                    <a:pt x="1687703" y="41262"/>
                  </a:lnTo>
                  <a:lnTo>
                    <a:pt x="1699298" y="17322"/>
                  </a:lnTo>
                  <a:close/>
                </a:path>
                <a:path w="2072639" h="565784">
                  <a:moveTo>
                    <a:pt x="1794040" y="564718"/>
                  </a:moveTo>
                  <a:lnTo>
                    <a:pt x="1793963" y="543750"/>
                  </a:lnTo>
                  <a:lnTo>
                    <a:pt x="1793824" y="502043"/>
                  </a:lnTo>
                  <a:lnTo>
                    <a:pt x="1793748" y="475627"/>
                  </a:lnTo>
                  <a:lnTo>
                    <a:pt x="1790217" y="456311"/>
                  </a:lnTo>
                  <a:lnTo>
                    <a:pt x="1783080" y="445947"/>
                  </a:lnTo>
                  <a:lnTo>
                    <a:pt x="1780171" y="441744"/>
                  </a:lnTo>
                  <a:lnTo>
                    <a:pt x="1774304" y="438429"/>
                  </a:lnTo>
                  <a:lnTo>
                    <a:pt x="1774304" y="502043"/>
                  </a:lnTo>
                  <a:lnTo>
                    <a:pt x="1774304" y="518363"/>
                  </a:lnTo>
                  <a:lnTo>
                    <a:pt x="1768284" y="531241"/>
                  </a:lnTo>
                  <a:lnTo>
                    <a:pt x="1758302" y="540816"/>
                  </a:lnTo>
                  <a:lnTo>
                    <a:pt x="1744992" y="546785"/>
                  </a:lnTo>
                  <a:lnTo>
                    <a:pt x="1729028" y="548830"/>
                  </a:lnTo>
                  <a:lnTo>
                    <a:pt x="1716189" y="547052"/>
                  </a:lnTo>
                  <a:lnTo>
                    <a:pt x="1706435" y="542010"/>
                  </a:lnTo>
                  <a:lnTo>
                    <a:pt x="1700225" y="534174"/>
                  </a:lnTo>
                  <a:lnTo>
                    <a:pt x="1698053" y="524014"/>
                  </a:lnTo>
                  <a:lnTo>
                    <a:pt x="1700237" y="514223"/>
                  </a:lnTo>
                  <a:lnTo>
                    <a:pt x="1706740" y="507377"/>
                  </a:lnTo>
                  <a:lnTo>
                    <a:pt x="1717484" y="503364"/>
                  </a:lnTo>
                  <a:lnTo>
                    <a:pt x="1732368" y="502043"/>
                  </a:lnTo>
                  <a:lnTo>
                    <a:pt x="1774304" y="502043"/>
                  </a:lnTo>
                  <a:lnTo>
                    <a:pt x="1774304" y="438429"/>
                  </a:lnTo>
                  <a:lnTo>
                    <a:pt x="1763928" y="432549"/>
                  </a:lnTo>
                  <a:lnTo>
                    <a:pt x="1741805" y="429336"/>
                  </a:lnTo>
                  <a:lnTo>
                    <a:pt x="1725955" y="430568"/>
                  </a:lnTo>
                  <a:lnTo>
                    <a:pt x="1712201" y="434111"/>
                  </a:lnTo>
                  <a:lnTo>
                    <a:pt x="1699501" y="439813"/>
                  </a:lnTo>
                  <a:lnTo>
                    <a:pt x="1686801" y="447471"/>
                  </a:lnTo>
                  <a:lnTo>
                    <a:pt x="1695221" y="461556"/>
                  </a:lnTo>
                  <a:lnTo>
                    <a:pt x="1705749" y="454926"/>
                  </a:lnTo>
                  <a:lnTo>
                    <a:pt x="1716316" y="450024"/>
                  </a:lnTo>
                  <a:lnTo>
                    <a:pt x="1727009" y="446989"/>
                  </a:lnTo>
                  <a:lnTo>
                    <a:pt x="1737956" y="445947"/>
                  </a:lnTo>
                  <a:lnTo>
                    <a:pt x="1753641" y="448144"/>
                  </a:lnTo>
                  <a:lnTo>
                    <a:pt x="1764944" y="454444"/>
                  </a:lnTo>
                  <a:lnTo>
                    <a:pt x="1771789" y="464451"/>
                  </a:lnTo>
                  <a:lnTo>
                    <a:pt x="1774088" y="477735"/>
                  </a:lnTo>
                  <a:lnTo>
                    <a:pt x="1774088" y="486143"/>
                  </a:lnTo>
                  <a:lnTo>
                    <a:pt x="1729752" y="486143"/>
                  </a:lnTo>
                  <a:lnTo>
                    <a:pt x="1708492" y="488975"/>
                  </a:lnTo>
                  <a:lnTo>
                    <a:pt x="1692656" y="496735"/>
                  </a:lnTo>
                  <a:lnTo>
                    <a:pt x="1682750" y="508863"/>
                  </a:lnTo>
                  <a:lnTo>
                    <a:pt x="1679333" y="524814"/>
                  </a:lnTo>
                  <a:lnTo>
                    <a:pt x="1682559" y="540880"/>
                  </a:lnTo>
                  <a:lnTo>
                    <a:pt x="1691779" y="553796"/>
                  </a:lnTo>
                  <a:lnTo>
                    <a:pt x="1706232" y="562394"/>
                  </a:lnTo>
                  <a:lnTo>
                    <a:pt x="1725180" y="565518"/>
                  </a:lnTo>
                  <a:lnTo>
                    <a:pt x="1740446" y="564172"/>
                  </a:lnTo>
                  <a:lnTo>
                    <a:pt x="1753908" y="560108"/>
                  </a:lnTo>
                  <a:lnTo>
                    <a:pt x="1765350" y="553313"/>
                  </a:lnTo>
                  <a:lnTo>
                    <a:pt x="1769681" y="548830"/>
                  </a:lnTo>
                  <a:lnTo>
                    <a:pt x="1774596" y="543750"/>
                  </a:lnTo>
                  <a:lnTo>
                    <a:pt x="1774596" y="564718"/>
                  </a:lnTo>
                  <a:lnTo>
                    <a:pt x="1794040" y="564718"/>
                  </a:lnTo>
                  <a:close/>
                </a:path>
                <a:path w="2072639" h="565784">
                  <a:moveTo>
                    <a:pt x="1805863" y="10883"/>
                  </a:moveTo>
                  <a:lnTo>
                    <a:pt x="1798916" y="8128"/>
                  </a:lnTo>
                  <a:lnTo>
                    <a:pt x="1790903" y="6108"/>
                  </a:lnTo>
                  <a:lnTo>
                    <a:pt x="1782305" y="4800"/>
                  </a:lnTo>
                  <a:lnTo>
                    <a:pt x="1773580" y="4178"/>
                  </a:lnTo>
                  <a:lnTo>
                    <a:pt x="1748955" y="8153"/>
                  </a:lnTo>
                  <a:lnTo>
                    <a:pt x="1729714" y="19659"/>
                  </a:lnTo>
                  <a:lnTo>
                    <a:pt x="1717192" y="37503"/>
                  </a:lnTo>
                  <a:lnTo>
                    <a:pt x="1712722" y="60490"/>
                  </a:lnTo>
                  <a:lnTo>
                    <a:pt x="1712722" y="80619"/>
                  </a:lnTo>
                  <a:lnTo>
                    <a:pt x="1690319" y="80619"/>
                  </a:lnTo>
                  <a:lnTo>
                    <a:pt x="1690319" y="110731"/>
                  </a:lnTo>
                  <a:lnTo>
                    <a:pt x="1712722" y="110731"/>
                  </a:lnTo>
                  <a:lnTo>
                    <a:pt x="1712722" y="244779"/>
                  </a:lnTo>
                  <a:lnTo>
                    <a:pt x="1754352" y="244779"/>
                  </a:lnTo>
                  <a:lnTo>
                    <a:pt x="1754352" y="110731"/>
                  </a:lnTo>
                  <a:lnTo>
                    <a:pt x="1797253" y="110731"/>
                  </a:lnTo>
                  <a:lnTo>
                    <a:pt x="1797519" y="80619"/>
                  </a:lnTo>
                  <a:lnTo>
                    <a:pt x="1754352" y="80619"/>
                  </a:lnTo>
                  <a:lnTo>
                    <a:pt x="1754352" y="66929"/>
                  </a:lnTo>
                  <a:lnTo>
                    <a:pt x="1756397" y="55499"/>
                  </a:lnTo>
                  <a:lnTo>
                    <a:pt x="1762099" y="46621"/>
                  </a:lnTo>
                  <a:lnTo>
                    <a:pt x="1770799" y="40944"/>
                  </a:lnTo>
                  <a:lnTo>
                    <a:pt x="1781835" y="39090"/>
                  </a:lnTo>
                  <a:lnTo>
                    <a:pt x="1789544" y="39357"/>
                  </a:lnTo>
                  <a:lnTo>
                    <a:pt x="1797888" y="42265"/>
                  </a:lnTo>
                  <a:lnTo>
                    <a:pt x="1804873" y="47066"/>
                  </a:lnTo>
                  <a:lnTo>
                    <a:pt x="1805089" y="39090"/>
                  </a:lnTo>
                  <a:lnTo>
                    <a:pt x="1805863" y="10883"/>
                  </a:lnTo>
                  <a:close/>
                </a:path>
                <a:path w="2072639" h="565784">
                  <a:moveTo>
                    <a:pt x="1865363" y="7340"/>
                  </a:moveTo>
                  <a:lnTo>
                    <a:pt x="1823821" y="7340"/>
                  </a:lnTo>
                  <a:lnTo>
                    <a:pt x="1823821" y="244779"/>
                  </a:lnTo>
                  <a:lnTo>
                    <a:pt x="1865363" y="244779"/>
                  </a:lnTo>
                  <a:lnTo>
                    <a:pt x="1865363" y="7340"/>
                  </a:lnTo>
                  <a:close/>
                </a:path>
                <a:path w="2072639" h="565784">
                  <a:moveTo>
                    <a:pt x="1937105" y="430060"/>
                  </a:moveTo>
                  <a:lnTo>
                    <a:pt x="1916938" y="430060"/>
                  </a:lnTo>
                  <a:lnTo>
                    <a:pt x="1874202" y="544474"/>
                  </a:lnTo>
                  <a:lnTo>
                    <a:pt x="1831174" y="430060"/>
                  </a:lnTo>
                  <a:lnTo>
                    <a:pt x="1809915" y="430060"/>
                  </a:lnTo>
                  <a:lnTo>
                    <a:pt x="1863394" y="564718"/>
                  </a:lnTo>
                  <a:lnTo>
                    <a:pt x="1884146" y="564718"/>
                  </a:lnTo>
                  <a:lnTo>
                    <a:pt x="1892096" y="544474"/>
                  </a:lnTo>
                  <a:lnTo>
                    <a:pt x="1937105" y="430060"/>
                  </a:lnTo>
                  <a:close/>
                </a:path>
                <a:path w="2072639" h="565784">
                  <a:moveTo>
                    <a:pt x="2072132" y="173761"/>
                  </a:moveTo>
                  <a:lnTo>
                    <a:pt x="2069503" y="131711"/>
                  </a:lnTo>
                  <a:lnTo>
                    <a:pt x="2034311" y="83642"/>
                  </a:lnTo>
                  <a:lnTo>
                    <a:pt x="2034311" y="145923"/>
                  </a:lnTo>
                  <a:lnTo>
                    <a:pt x="1944801" y="145923"/>
                  </a:lnTo>
                  <a:lnTo>
                    <a:pt x="1950072" y="128803"/>
                  </a:lnTo>
                  <a:lnTo>
                    <a:pt x="1959825" y="115811"/>
                  </a:lnTo>
                  <a:lnTo>
                    <a:pt x="1973491" y="107556"/>
                  </a:lnTo>
                  <a:lnTo>
                    <a:pt x="1990509" y="104660"/>
                  </a:lnTo>
                  <a:lnTo>
                    <a:pt x="2008162" y="107556"/>
                  </a:lnTo>
                  <a:lnTo>
                    <a:pt x="2021789" y="115811"/>
                  </a:lnTo>
                  <a:lnTo>
                    <a:pt x="2030730" y="128803"/>
                  </a:lnTo>
                  <a:lnTo>
                    <a:pt x="2034311" y="145923"/>
                  </a:lnTo>
                  <a:lnTo>
                    <a:pt x="2034311" y="83642"/>
                  </a:lnTo>
                  <a:lnTo>
                    <a:pt x="2028926" y="79489"/>
                  </a:lnTo>
                  <a:lnTo>
                    <a:pt x="1990153" y="72377"/>
                  </a:lnTo>
                  <a:lnTo>
                    <a:pt x="1954974" y="78689"/>
                  </a:lnTo>
                  <a:lnTo>
                    <a:pt x="1927466" y="96494"/>
                  </a:lnTo>
                  <a:lnTo>
                    <a:pt x="1909559" y="124066"/>
                  </a:lnTo>
                  <a:lnTo>
                    <a:pt x="1903171" y="159702"/>
                  </a:lnTo>
                  <a:lnTo>
                    <a:pt x="1909432" y="194983"/>
                  </a:lnTo>
                  <a:lnTo>
                    <a:pt x="1927225" y="222377"/>
                  </a:lnTo>
                  <a:lnTo>
                    <a:pt x="1954974" y="240106"/>
                  </a:lnTo>
                  <a:lnTo>
                    <a:pt x="1991144" y="246405"/>
                  </a:lnTo>
                  <a:lnTo>
                    <a:pt x="2012708" y="244424"/>
                  </a:lnTo>
                  <a:lnTo>
                    <a:pt x="2032076" y="238645"/>
                  </a:lnTo>
                  <a:lnTo>
                    <a:pt x="2048979" y="229387"/>
                  </a:lnTo>
                  <a:lnTo>
                    <a:pt x="2063153" y="216928"/>
                  </a:lnTo>
                  <a:lnTo>
                    <a:pt x="2059139" y="212763"/>
                  </a:lnTo>
                  <a:lnTo>
                    <a:pt x="2040750" y="193624"/>
                  </a:lnTo>
                  <a:lnTo>
                    <a:pt x="2030895" y="201866"/>
                  </a:lnTo>
                  <a:lnTo>
                    <a:pt x="2019757" y="207860"/>
                  </a:lnTo>
                  <a:lnTo>
                    <a:pt x="2007590" y="211531"/>
                  </a:lnTo>
                  <a:lnTo>
                    <a:pt x="1994687" y="212763"/>
                  </a:lnTo>
                  <a:lnTo>
                    <a:pt x="1977275" y="210096"/>
                  </a:lnTo>
                  <a:lnTo>
                    <a:pt x="1962886" y="202387"/>
                  </a:lnTo>
                  <a:lnTo>
                    <a:pt x="1952142" y="190119"/>
                  </a:lnTo>
                  <a:lnTo>
                    <a:pt x="1945716" y="173761"/>
                  </a:lnTo>
                  <a:lnTo>
                    <a:pt x="2072132" y="173761"/>
                  </a:lnTo>
                  <a:close/>
                </a:path>
                <a:path w="2072639" h="565784">
                  <a:moveTo>
                    <a:pt x="2072563" y="504799"/>
                  </a:moveTo>
                  <a:lnTo>
                    <a:pt x="2071090" y="488975"/>
                  </a:lnTo>
                  <a:lnTo>
                    <a:pt x="2069693" y="473824"/>
                  </a:lnTo>
                  <a:lnTo>
                    <a:pt x="2058149" y="450011"/>
                  </a:lnTo>
                  <a:lnTo>
                    <a:pt x="2054644" y="447344"/>
                  </a:lnTo>
                  <a:lnTo>
                    <a:pt x="2054644" y="488975"/>
                  </a:lnTo>
                  <a:lnTo>
                    <a:pt x="1962492" y="488975"/>
                  </a:lnTo>
                  <a:lnTo>
                    <a:pt x="1967407" y="471246"/>
                  </a:lnTo>
                  <a:lnTo>
                    <a:pt x="1977402" y="457669"/>
                  </a:lnTo>
                  <a:lnTo>
                    <a:pt x="1991715" y="449008"/>
                  </a:lnTo>
                  <a:lnTo>
                    <a:pt x="2009584" y="445947"/>
                  </a:lnTo>
                  <a:lnTo>
                    <a:pt x="2027542" y="449008"/>
                  </a:lnTo>
                  <a:lnTo>
                    <a:pt x="2041499" y="457669"/>
                  </a:lnTo>
                  <a:lnTo>
                    <a:pt x="2050745" y="471246"/>
                  </a:lnTo>
                  <a:lnTo>
                    <a:pt x="2054644" y="488975"/>
                  </a:lnTo>
                  <a:lnTo>
                    <a:pt x="2054644" y="447344"/>
                  </a:lnTo>
                  <a:lnTo>
                    <a:pt x="2052815" y="445947"/>
                  </a:lnTo>
                  <a:lnTo>
                    <a:pt x="2038070" y="434733"/>
                  </a:lnTo>
                  <a:lnTo>
                    <a:pt x="2009584" y="429336"/>
                  </a:lnTo>
                  <a:lnTo>
                    <a:pt x="1982609" y="434416"/>
                  </a:lnTo>
                  <a:lnTo>
                    <a:pt x="1961476" y="448373"/>
                  </a:lnTo>
                  <a:lnTo>
                    <a:pt x="1947684" y="469836"/>
                  </a:lnTo>
                  <a:lnTo>
                    <a:pt x="1942757" y="497395"/>
                  </a:lnTo>
                  <a:lnTo>
                    <a:pt x="1947659" y="525005"/>
                  </a:lnTo>
                  <a:lnTo>
                    <a:pt x="1961413" y="546531"/>
                  </a:lnTo>
                  <a:lnTo>
                    <a:pt x="1982609" y="560527"/>
                  </a:lnTo>
                  <a:lnTo>
                    <a:pt x="2009800" y="565518"/>
                  </a:lnTo>
                  <a:lnTo>
                    <a:pt x="2026005" y="564019"/>
                  </a:lnTo>
                  <a:lnTo>
                    <a:pt x="2040610" y="559663"/>
                  </a:lnTo>
                  <a:lnTo>
                    <a:pt x="2053374" y="552665"/>
                  </a:lnTo>
                  <a:lnTo>
                    <a:pt x="2057717" y="548830"/>
                  </a:lnTo>
                  <a:lnTo>
                    <a:pt x="2064067" y="543242"/>
                  </a:lnTo>
                  <a:lnTo>
                    <a:pt x="2053107" y="531710"/>
                  </a:lnTo>
                  <a:lnTo>
                    <a:pt x="2044484" y="539038"/>
                  </a:lnTo>
                  <a:lnTo>
                    <a:pt x="2034540" y="544410"/>
                  </a:lnTo>
                  <a:lnTo>
                    <a:pt x="2023440" y="547712"/>
                  </a:lnTo>
                  <a:lnTo>
                    <a:pt x="2011400" y="548830"/>
                  </a:lnTo>
                  <a:lnTo>
                    <a:pt x="1993074" y="545706"/>
                  </a:lnTo>
                  <a:lnTo>
                    <a:pt x="1978291" y="536803"/>
                  </a:lnTo>
                  <a:lnTo>
                    <a:pt x="1967826" y="522909"/>
                  </a:lnTo>
                  <a:lnTo>
                    <a:pt x="1962492" y="504799"/>
                  </a:lnTo>
                  <a:lnTo>
                    <a:pt x="2072563" y="504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5459819" y="4543145"/>
            <a:ext cx="1631530" cy="21427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86957" y="6736600"/>
            <a:ext cx="760844" cy="189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5120525" y="7780985"/>
            <a:ext cx="1274445" cy="542290"/>
            <a:chOff x="5120525" y="7780985"/>
            <a:chExt cx="1274445" cy="542290"/>
          </a:xfrm>
        </p:grpSpPr>
        <p:sp>
          <p:nvSpPr>
            <p:cNvPr id="15" name="object 15"/>
            <p:cNvSpPr/>
            <p:nvPr/>
          </p:nvSpPr>
          <p:spPr>
            <a:xfrm>
              <a:off x="5120526" y="7780985"/>
              <a:ext cx="1274445" cy="542290"/>
            </a:xfrm>
            <a:custGeom>
              <a:avLst/>
              <a:gdLst/>
              <a:ahLst/>
              <a:cxnLst/>
              <a:rect l="l" t="t" r="r" b="b"/>
              <a:pathLst>
                <a:path w="1274445" h="542290">
                  <a:moveTo>
                    <a:pt x="621906" y="194576"/>
                  </a:moveTo>
                  <a:lnTo>
                    <a:pt x="0" y="0"/>
                  </a:lnTo>
                  <a:lnTo>
                    <a:pt x="0" y="151104"/>
                  </a:lnTo>
                  <a:lnTo>
                    <a:pt x="368350" y="266344"/>
                  </a:lnTo>
                  <a:lnTo>
                    <a:pt x="0" y="381571"/>
                  </a:lnTo>
                  <a:lnTo>
                    <a:pt x="0" y="532676"/>
                  </a:lnTo>
                  <a:lnTo>
                    <a:pt x="621906" y="338112"/>
                  </a:lnTo>
                  <a:lnTo>
                    <a:pt x="621906" y="194576"/>
                  </a:lnTo>
                  <a:close/>
                </a:path>
                <a:path w="1274445" h="542290">
                  <a:moveTo>
                    <a:pt x="1273987" y="5727"/>
                  </a:moveTo>
                  <a:lnTo>
                    <a:pt x="1053795" y="5727"/>
                  </a:lnTo>
                  <a:lnTo>
                    <a:pt x="787031" y="213741"/>
                  </a:lnTo>
                  <a:lnTo>
                    <a:pt x="787031" y="5727"/>
                  </a:lnTo>
                  <a:lnTo>
                    <a:pt x="635863" y="5727"/>
                  </a:lnTo>
                  <a:lnTo>
                    <a:pt x="635863" y="542023"/>
                  </a:lnTo>
                  <a:lnTo>
                    <a:pt x="787031" y="542023"/>
                  </a:lnTo>
                  <a:lnTo>
                    <a:pt x="787031" y="334010"/>
                  </a:lnTo>
                  <a:lnTo>
                    <a:pt x="1053795" y="542023"/>
                  </a:lnTo>
                  <a:lnTo>
                    <a:pt x="1273987" y="542023"/>
                  </a:lnTo>
                  <a:lnTo>
                    <a:pt x="1007224" y="334010"/>
                  </a:lnTo>
                  <a:lnTo>
                    <a:pt x="930109" y="273875"/>
                  </a:lnTo>
                  <a:lnTo>
                    <a:pt x="1007224" y="213741"/>
                  </a:lnTo>
                  <a:lnTo>
                    <a:pt x="1273987" y="5727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323190" y="8178241"/>
              <a:ext cx="71323" cy="713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136375" y="7802575"/>
              <a:ext cx="1212215" cy="504825"/>
            </a:xfrm>
            <a:custGeom>
              <a:avLst/>
              <a:gdLst/>
              <a:ahLst/>
              <a:cxnLst/>
              <a:rect l="l" t="t" r="r" b="b"/>
              <a:pathLst>
                <a:path w="1212214" h="504825">
                  <a:moveTo>
                    <a:pt x="590207" y="184645"/>
                  </a:moveTo>
                  <a:lnTo>
                    <a:pt x="0" y="0"/>
                  </a:lnTo>
                  <a:lnTo>
                    <a:pt x="0" y="117856"/>
                  </a:lnTo>
                  <a:lnTo>
                    <a:pt x="405587" y="244754"/>
                  </a:lnTo>
                  <a:lnTo>
                    <a:pt x="0" y="371652"/>
                  </a:lnTo>
                  <a:lnTo>
                    <a:pt x="0" y="489508"/>
                  </a:lnTo>
                  <a:lnTo>
                    <a:pt x="590207" y="304863"/>
                  </a:lnTo>
                  <a:lnTo>
                    <a:pt x="590207" y="184645"/>
                  </a:lnTo>
                  <a:close/>
                </a:path>
                <a:path w="1212214" h="504825">
                  <a:moveTo>
                    <a:pt x="1212024" y="0"/>
                  </a:moveTo>
                  <a:lnTo>
                    <a:pt x="1043393" y="0"/>
                  </a:lnTo>
                  <a:lnTo>
                    <a:pt x="755307" y="224624"/>
                  </a:lnTo>
                  <a:lnTo>
                    <a:pt x="755307" y="0"/>
                  </a:lnTo>
                  <a:lnTo>
                    <a:pt x="635863" y="0"/>
                  </a:lnTo>
                  <a:lnTo>
                    <a:pt x="635863" y="504583"/>
                  </a:lnTo>
                  <a:lnTo>
                    <a:pt x="755307" y="504583"/>
                  </a:lnTo>
                  <a:lnTo>
                    <a:pt x="755307" y="279946"/>
                  </a:lnTo>
                  <a:lnTo>
                    <a:pt x="1043393" y="504583"/>
                  </a:lnTo>
                  <a:lnTo>
                    <a:pt x="1212024" y="504583"/>
                  </a:lnTo>
                  <a:lnTo>
                    <a:pt x="888466" y="252285"/>
                  </a:lnTo>
                  <a:lnTo>
                    <a:pt x="1212024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5126863" y="8389010"/>
            <a:ext cx="620395" cy="216535"/>
            <a:chOff x="5126863" y="8389010"/>
            <a:chExt cx="620395" cy="216535"/>
          </a:xfrm>
        </p:grpSpPr>
        <p:sp>
          <p:nvSpPr>
            <p:cNvPr id="19" name="object 19"/>
            <p:cNvSpPr/>
            <p:nvPr/>
          </p:nvSpPr>
          <p:spPr>
            <a:xfrm>
              <a:off x="5126863" y="8389010"/>
              <a:ext cx="209588" cy="2164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377332" y="8389086"/>
              <a:ext cx="369570" cy="216535"/>
            </a:xfrm>
            <a:custGeom>
              <a:avLst/>
              <a:gdLst/>
              <a:ahLst/>
              <a:cxnLst/>
              <a:rect l="l" t="t" r="r" b="b"/>
              <a:pathLst>
                <a:path w="369570" h="216534">
                  <a:moveTo>
                    <a:pt x="203796" y="216344"/>
                  </a:moveTo>
                  <a:lnTo>
                    <a:pt x="185737" y="167487"/>
                  </a:lnTo>
                  <a:lnTo>
                    <a:pt x="169633" y="123926"/>
                  </a:lnTo>
                  <a:lnTo>
                    <a:pt x="142278" y="49885"/>
                  </a:lnTo>
                  <a:lnTo>
                    <a:pt x="123850" y="0"/>
                  </a:lnTo>
                  <a:lnTo>
                    <a:pt x="120942" y="0"/>
                  </a:lnTo>
                  <a:lnTo>
                    <a:pt x="120942" y="123926"/>
                  </a:lnTo>
                  <a:lnTo>
                    <a:pt x="82473" y="123926"/>
                  </a:lnTo>
                  <a:lnTo>
                    <a:pt x="94462" y="79311"/>
                  </a:lnTo>
                  <a:lnTo>
                    <a:pt x="100418" y="49885"/>
                  </a:lnTo>
                  <a:lnTo>
                    <a:pt x="101511" y="49885"/>
                  </a:lnTo>
                  <a:lnTo>
                    <a:pt x="107518" y="79311"/>
                  </a:lnTo>
                  <a:lnTo>
                    <a:pt x="120942" y="123926"/>
                  </a:lnTo>
                  <a:lnTo>
                    <a:pt x="120942" y="0"/>
                  </a:lnTo>
                  <a:lnTo>
                    <a:pt x="78079" y="0"/>
                  </a:lnTo>
                  <a:lnTo>
                    <a:pt x="0" y="216344"/>
                  </a:lnTo>
                  <a:lnTo>
                    <a:pt x="51777" y="216344"/>
                  </a:lnTo>
                  <a:lnTo>
                    <a:pt x="52146" y="215430"/>
                  </a:lnTo>
                  <a:lnTo>
                    <a:pt x="70091" y="167487"/>
                  </a:lnTo>
                  <a:lnTo>
                    <a:pt x="133705" y="167487"/>
                  </a:lnTo>
                  <a:lnTo>
                    <a:pt x="152958" y="216344"/>
                  </a:lnTo>
                  <a:lnTo>
                    <a:pt x="203796" y="216344"/>
                  </a:lnTo>
                  <a:close/>
                </a:path>
                <a:path w="369570" h="216534">
                  <a:moveTo>
                    <a:pt x="369506" y="12"/>
                  </a:moveTo>
                  <a:lnTo>
                    <a:pt x="314680" y="12"/>
                  </a:lnTo>
                  <a:lnTo>
                    <a:pt x="270319" y="87579"/>
                  </a:lnTo>
                  <a:lnTo>
                    <a:pt x="225945" y="12"/>
                  </a:lnTo>
                  <a:lnTo>
                    <a:pt x="171716" y="12"/>
                  </a:lnTo>
                  <a:lnTo>
                    <a:pt x="246900" y="133553"/>
                  </a:lnTo>
                  <a:lnTo>
                    <a:pt x="246900" y="216319"/>
                  </a:lnTo>
                  <a:lnTo>
                    <a:pt x="294030" y="216319"/>
                  </a:lnTo>
                  <a:lnTo>
                    <a:pt x="294030" y="133553"/>
                  </a:lnTo>
                  <a:lnTo>
                    <a:pt x="369506" y="12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5744438" y="8389099"/>
            <a:ext cx="643890" cy="216535"/>
            <a:chOff x="5744438" y="8389099"/>
            <a:chExt cx="643890" cy="216535"/>
          </a:xfrm>
        </p:grpSpPr>
        <p:sp>
          <p:nvSpPr>
            <p:cNvPr id="22" name="object 22"/>
            <p:cNvSpPr/>
            <p:nvPr/>
          </p:nvSpPr>
          <p:spPr>
            <a:xfrm>
              <a:off x="5995479" y="8389112"/>
              <a:ext cx="179793" cy="21629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209398" y="8389099"/>
              <a:ext cx="178777" cy="2163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744438" y="8389683"/>
              <a:ext cx="215265" cy="215265"/>
            </a:xfrm>
            <a:custGeom>
              <a:avLst/>
              <a:gdLst/>
              <a:ahLst/>
              <a:cxnLst/>
              <a:rect l="l" t="t" r="r" b="b"/>
              <a:pathLst>
                <a:path w="215264" h="215265">
                  <a:moveTo>
                    <a:pt x="107556" y="0"/>
                  </a:moveTo>
                  <a:lnTo>
                    <a:pt x="65729" y="8465"/>
                  </a:lnTo>
                  <a:lnTo>
                    <a:pt x="31537" y="31538"/>
                  </a:lnTo>
                  <a:lnTo>
                    <a:pt x="8465" y="65735"/>
                  </a:lnTo>
                  <a:lnTo>
                    <a:pt x="0" y="107568"/>
                  </a:lnTo>
                  <a:lnTo>
                    <a:pt x="8465" y="149395"/>
                  </a:lnTo>
                  <a:lnTo>
                    <a:pt x="31537" y="183588"/>
                  </a:lnTo>
                  <a:lnTo>
                    <a:pt x="65729" y="206659"/>
                  </a:lnTo>
                  <a:lnTo>
                    <a:pt x="107556" y="215125"/>
                  </a:lnTo>
                  <a:lnTo>
                    <a:pt x="149382" y="206659"/>
                  </a:lnTo>
                  <a:lnTo>
                    <a:pt x="183575" y="183588"/>
                  </a:lnTo>
                  <a:lnTo>
                    <a:pt x="191825" y="171361"/>
                  </a:lnTo>
                  <a:lnTo>
                    <a:pt x="107556" y="171361"/>
                  </a:lnTo>
                  <a:lnTo>
                    <a:pt x="82753" y="166340"/>
                  </a:lnTo>
                  <a:lnTo>
                    <a:pt x="62472" y="152657"/>
                  </a:lnTo>
                  <a:lnTo>
                    <a:pt x="48786" y="132377"/>
                  </a:lnTo>
                  <a:lnTo>
                    <a:pt x="43764" y="107568"/>
                  </a:lnTo>
                  <a:lnTo>
                    <a:pt x="48786" y="82760"/>
                  </a:lnTo>
                  <a:lnTo>
                    <a:pt x="62472" y="62480"/>
                  </a:lnTo>
                  <a:lnTo>
                    <a:pt x="82753" y="48797"/>
                  </a:lnTo>
                  <a:lnTo>
                    <a:pt x="107556" y="43776"/>
                  </a:lnTo>
                  <a:lnTo>
                    <a:pt x="191832" y="43776"/>
                  </a:lnTo>
                  <a:lnTo>
                    <a:pt x="183575" y="31538"/>
                  </a:lnTo>
                  <a:lnTo>
                    <a:pt x="149382" y="8465"/>
                  </a:lnTo>
                  <a:lnTo>
                    <a:pt x="107556" y="0"/>
                  </a:lnTo>
                  <a:close/>
                </a:path>
                <a:path w="215264" h="215265">
                  <a:moveTo>
                    <a:pt x="191832" y="43776"/>
                  </a:moveTo>
                  <a:lnTo>
                    <a:pt x="107556" y="43776"/>
                  </a:lnTo>
                  <a:lnTo>
                    <a:pt x="132364" y="48797"/>
                  </a:lnTo>
                  <a:lnTo>
                    <a:pt x="152644" y="62480"/>
                  </a:lnTo>
                  <a:lnTo>
                    <a:pt x="166327" y="82760"/>
                  </a:lnTo>
                  <a:lnTo>
                    <a:pt x="171348" y="107568"/>
                  </a:lnTo>
                  <a:lnTo>
                    <a:pt x="166327" y="132377"/>
                  </a:lnTo>
                  <a:lnTo>
                    <a:pt x="152644" y="152657"/>
                  </a:lnTo>
                  <a:lnTo>
                    <a:pt x="132364" y="166340"/>
                  </a:lnTo>
                  <a:lnTo>
                    <a:pt x="107556" y="171361"/>
                  </a:lnTo>
                  <a:lnTo>
                    <a:pt x="191825" y="171361"/>
                  </a:lnTo>
                  <a:lnTo>
                    <a:pt x="206647" y="149395"/>
                  </a:lnTo>
                  <a:lnTo>
                    <a:pt x="215112" y="107568"/>
                  </a:lnTo>
                  <a:lnTo>
                    <a:pt x="206647" y="65735"/>
                  </a:lnTo>
                  <a:lnTo>
                    <a:pt x="191832" y="43776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/>
          <p:nvPr/>
        </p:nvSpPr>
        <p:spPr>
          <a:xfrm>
            <a:off x="5346281" y="8680691"/>
            <a:ext cx="837590" cy="1057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/>
          <p:cNvGrpSpPr/>
          <p:nvPr/>
        </p:nvGrpSpPr>
        <p:grpSpPr>
          <a:xfrm>
            <a:off x="5599696" y="3095757"/>
            <a:ext cx="1355725" cy="169545"/>
            <a:chOff x="5599696" y="3095757"/>
            <a:chExt cx="1355725" cy="169545"/>
          </a:xfrm>
        </p:grpSpPr>
        <p:sp>
          <p:nvSpPr>
            <p:cNvPr id="27" name="object 27"/>
            <p:cNvSpPr/>
            <p:nvPr/>
          </p:nvSpPr>
          <p:spPr>
            <a:xfrm>
              <a:off x="5599696" y="3095757"/>
              <a:ext cx="1355597" cy="16936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623826" y="3119932"/>
              <a:ext cx="1310005" cy="121285"/>
            </a:xfrm>
            <a:custGeom>
              <a:avLst/>
              <a:gdLst/>
              <a:ahLst/>
              <a:cxnLst/>
              <a:rect l="l" t="t" r="r" b="b"/>
              <a:pathLst>
                <a:path w="1310004" h="121285">
                  <a:moveTo>
                    <a:pt x="1309497" y="0"/>
                  </a:moveTo>
                  <a:lnTo>
                    <a:pt x="0" y="0"/>
                  </a:lnTo>
                  <a:lnTo>
                    <a:pt x="0" y="120840"/>
                  </a:lnTo>
                  <a:lnTo>
                    <a:pt x="1309497" y="120840"/>
                  </a:lnTo>
                  <a:lnTo>
                    <a:pt x="1309497" y="0"/>
                  </a:lnTo>
                  <a:close/>
                </a:path>
              </a:pathLst>
            </a:custGeom>
            <a:solidFill>
              <a:srgbClr val="0969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5623826" y="3119932"/>
            <a:ext cx="1310005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384">
              <a:lnSpc>
                <a:spcPct val="100000"/>
              </a:lnSpc>
            </a:pPr>
            <a:r>
              <a:rPr dirty="0" sz="750" spc="30" b="1">
                <a:solidFill>
                  <a:srgbClr val="FFFFFF"/>
                </a:solidFill>
                <a:latin typeface="Trebuchet MS"/>
                <a:cs typeface="Trebuchet MS"/>
              </a:rPr>
              <a:t>UNIFORMES</a:t>
            </a:r>
            <a:r>
              <a:rPr dirty="0" sz="75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50" spc="25" b="1">
                <a:solidFill>
                  <a:srgbClr val="FFFFFF"/>
                </a:solidFill>
                <a:latin typeface="Trebuchet MS"/>
                <a:cs typeface="Trebuchet MS"/>
              </a:rPr>
              <a:t>INDUSTRIALES</a:t>
            </a:r>
            <a:endParaRPr sz="75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601373" y="2892056"/>
            <a:ext cx="1354455" cy="226695"/>
            <a:chOff x="5601373" y="2892056"/>
            <a:chExt cx="1354455" cy="226695"/>
          </a:xfrm>
        </p:grpSpPr>
        <p:sp>
          <p:nvSpPr>
            <p:cNvPr id="31" name="object 31"/>
            <p:cNvSpPr/>
            <p:nvPr/>
          </p:nvSpPr>
          <p:spPr>
            <a:xfrm>
              <a:off x="5601373" y="2892056"/>
              <a:ext cx="1354251" cy="15824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623826" y="2914535"/>
              <a:ext cx="1310005" cy="112395"/>
            </a:xfrm>
            <a:custGeom>
              <a:avLst/>
              <a:gdLst/>
              <a:ahLst/>
              <a:cxnLst/>
              <a:rect l="l" t="t" r="r" b="b"/>
              <a:pathLst>
                <a:path w="1310004" h="112394">
                  <a:moveTo>
                    <a:pt x="54114" y="1854"/>
                  </a:moveTo>
                  <a:lnTo>
                    <a:pt x="0" y="1854"/>
                  </a:lnTo>
                  <a:lnTo>
                    <a:pt x="0" y="110451"/>
                  </a:lnTo>
                  <a:lnTo>
                    <a:pt x="33693" y="110451"/>
                  </a:lnTo>
                  <a:lnTo>
                    <a:pt x="33693" y="27635"/>
                  </a:lnTo>
                  <a:lnTo>
                    <a:pt x="62267" y="27635"/>
                  </a:lnTo>
                  <a:lnTo>
                    <a:pt x="54114" y="1854"/>
                  </a:lnTo>
                  <a:close/>
                </a:path>
                <a:path w="1310004" h="112394">
                  <a:moveTo>
                    <a:pt x="62267" y="27635"/>
                  </a:moveTo>
                  <a:lnTo>
                    <a:pt x="33693" y="27635"/>
                  </a:lnTo>
                  <a:lnTo>
                    <a:pt x="59664" y="110451"/>
                  </a:lnTo>
                  <a:lnTo>
                    <a:pt x="90068" y="110451"/>
                  </a:lnTo>
                  <a:lnTo>
                    <a:pt x="103458" y="67919"/>
                  </a:lnTo>
                  <a:lnTo>
                    <a:pt x="75006" y="67919"/>
                  </a:lnTo>
                  <a:lnTo>
                    <a:pt x="62267" y="27635"/>
                  </a:lnTo>
                  <a:close/>
                </a:path>
                <a:path w="1310004" h="112394">
                  <a:moveTo>
                    <a:pt x="149745" y="27635"/>
                  </a:moveTo>
                  <a:lnTo>
                    <a:pt x="116141" y="27635"/>
                  </a:lnTo>
                  <a:lnTo>
                    <a:pt x="116141" y="110451"/>
                  </a:lnTo>
                  <a:lnTo>
                    <a:pt x="149745" y="110451"/>
                  </a:lnTo>
                  <a:lnTo>
                    <a:pt x="149745" y="27635"/>
                  </a:lnTo>
                  <a:close/>
                </a:path>
                <a:path w="1310004" h="112394">
                  <a:moveTo>
                    <a:pt x="149745" y="1854"/>
                  </a:moveTo>
                  <a:lnTo>
                    <a:pt x="95808" y="1854"/>
                  </a:lnTo>
                  <a:lnTo>
                    <a:pt x="75006" y="67919"/>
                  </a:lnTo>
                  <a:lnTo>
                    <a:pt x="103458" y="67919"/>
                  </a:lnTo>
                  <a:lnTo>
                    <a:pt x="116141" y="27635"/>
                  </a:lnTo>
                  <a:lnTo>
                    <a:pt x="149745" y="27635"/>
                  </a:lnTo>
                  <a:lnTo>
                    <a:pt x="149745" y="1854"/>
                  </a:lnTo>
                  <a:close/>
                </a:path>
                <a:path w="1310004" h="112394">
                  <a:moveTo>
                    <a:pt x="239547" y="0"/>
                  </a:moveTo>
                  <a:lnTo>
                    <a:pt x="198933" y="8336"/>
                  </a:lnTo>
                  <a:lnTo>
                    <a:pt x="171928" y="43651"/>
                  </a:lnTo>
                  <a:lnTo>
                    <a:pt x="170799" y="56362"/>
                  </a:lnTo>
                  <a:lnTo>
                    <a:pt x="171365" y="65335"/>
                  </a:lnTo>
                  <a:lnTo>
                    <a:pt x="190549" y="98886"/>
                  </a:lnTo>
                  <a:lnTo>
                    <a:pt x="230417" y="111928"/>
                  </a:lnTo>
                  <a:lnTo>
                    <a:pt x="241185" y="112293"/>
                  </a:lnTo>
                  <a:lnTo>
                    <a:pt x="251809" y="111871"/>
                  </a:lnTo>
                  <a:lnTo>
                    <a:pt x="291284" y="97386"/>
                  </a:lnTo>
                  <a:lnTo>
                    <a:pt x="300415" y="87185"/>
                  </a:lnTo>
                  <a:lnTo>
                    <a:pt x="231228" y="87185"/>
                  </a:lnTo>
                  <a:lnTo>
                    <a:pt x="224421" y="84785"/>
                  </a:lnTo>
                  <a:lnTo>
                    <a:pt x="214426" y="75209"/>
                  </a:lnTo>
                  <a:lnTo>
                    <a:pt x="211962" y="67335"/>
                  </a:lnTo>
                  <a:lnTo>
                    <a:pt x="211962" y="45313"/>
                  </a:lnTo>
                  <a:lnTo>
                    <a:pt x="214464" y="37376"/>
                  </a:lnTo>
                  <a:lnTo>
                    <a:pt x="224510" y="27800"/>
                  </a:lnTo>
                  <a:lnTo>
                    <a:pt x="231178" y="25412"/>
                  </a:lnTo>
                  <a:lnTo>
                    <a:pt x="300326" y="25412"/>
                  </a:lnTo>
                  <a:lnTo>
                    <a:pt x="298636" y="22567"/>
                  </a:lnTo>
                  <a:lnTo>
                    <a:pt x="290779" y="14566"/>
                  </a:lnTo>
                  <a:lnTo>
                    <a:pt x="280827" y="8197"/>
                  </a:lnTo>
                  <a:lnTo>
                    <a:pt x="268973" y="3644"/>
                  </a:lnTo>
                  <a:lnTo>
                    <a:pt x="255214" y="911"/>
                  </a:lnTo>
                  <a:lnTo>
                    <a:pt x="239547" y="0"/>
                  </a:lnTo>
                  <a:close/>
                </a:path>
                <a:path w="1310004" h="112394">
                  <a:moveTo>
                    <a:pt x="300326" y="25412"/>
                  </a:moveTo>
                  <a:lnTo>
                    <a:pt x="248132" y="25412"/>
                  </a:lnTo>
                  <a:lnTo>
                    <a:pt x="254977" y="27762"/>
                  </a:lnTo>
                  <a:lnTo>
                    <a:pt x="265087" y="37198"/>
                  </a:lnTo>
                  <a:lnTo>
                    <a:pt x="267627" y="44653"/>
                  </a:lnTo>
                  <a:lnTo>
                    <a:pt x="267547" y="56362"/>
                  </a:lnTo>
                  <a:lnTo>
                    <a:pt x="267168" y="63303"/>
                  </a:lnTo>
                  <a:lnTo>
                    <a:pt x="248653" y="87185"/>
                  </a:lnTo>
                  <a:lnTo>
                    <a:pt x="300415" y="87185"/>
                  </a:lnTo>
                  <a:lnTo>
                    <a:pt x="308723" y="54902"/>
                  </a:lnTo>
                  <a:lnTo>
                    <a:pt x="307634" y="42954"/>
                  </a:lnTo>
                  <a:lnTo>
                    <a:pt x="304257" y="32030"/>
                  </a:lnTo>
                  <a:lnTo>
                    <a:pt x="300326" y="25412"/>
                  </a:lnTo>
                  <a:close/>
                </a:path>
                <a:path w="1310004" h="112394">
                  <a:moveTo>
                    <a:pt x="369608" y="1854"/>
                  </a:moveTo>
                  <a:lnTo>
                    <a:pt x="331165" y="1854"/>
                  </a:lnTo>
                  <a:lnTo>
                    <a:pt x="331165" y="110451"/>
                  </a:lnTo>
                  <a:lnTo>
                    <a:pt x="369849" y="110451"/>
                  </a:lnTo>
                  <a:lnTo>
                    <a:pt x="369849" y="50825"/>
                  </a:lnTo>
                  <a:lnTo>
                    <a:pt x="410462" y="50825"/>
                  </a:lnTo>
                  <a:lnTo>
                    <a:pt x="369608" y="1854"/>
                  </a:lnTo>
                  <a:close/>
                </a:path>
                <a:path w="1310004" h="112394">
                  <a:moveTo>
                    <a:pt x="410462" y="50825"/>
                  </a:moveTo>
                  <a:lnTo>
                    <a:pt x="369849" y="50825"/>
                  </a:lnTo>
                  <a:lnTo>
                    <a:pt x="419722" y="110451"/>
                  </a:lnTo>
                  <a:lnTo>
                    <a:pt x="458508" y="110451"/>
                  </a:lnTo>
                  <a:lnTo>
                    <a:pt x="458508" y="61925"/>
                  </a:lnTo>
                  <a:lnTo>
                    <a:pt x="419722" y="61925"/>
                  </a:lnTo>
                  <a:lnTo>
                    <a:pt x="410462" y="50825"/>
                  </a:lnTo>
                  <a:close/>
                </a:path>
                <a:path w="1310004" h="112394">
                  <a:moveTo>
                    <a:pt x="458508" y="1854"/>
                  </a:moveTo>
                  <a:lnTo>
                    <a:pt x="419722" y="1854"/>
                  </a:lnTo>
                  <a:lnTo>
                    <a:pt x="419722" y="61925"/>
                  </a:lnTo>
                  <a:lnTo>
                    <a:pt x="458508" y="61925"/>
                  </a:lnTo>
                  <a:lnTo>
                    <a:pt x="458508" y="1854"/>
                  </a:lnTo>
                  <a:close/>
                </a:path>
                <a:path w="1310004" h="112394">
                  <a:moveTo>
                    <a:pt x="559549" y="28676"/>
                  </a:moveTo>
                  <a:lnTo>
                    <a:pt x="518426" y="28676"/>
                  </a:lnTo>
                  <a:lnTo>
                    <a:pt x="518426" y="110451"/>
                  </a:lnTo>
                  <a:lnTo>
                    <a:pt x="559549" y="110451"/>
                  </a:lnTo>
                  <a:lnTo>
                    <a:pt x="559549" y="28676"/>
                  </a:lnTo>
                  <a:close/>
                </a:path>
                <a:path w="1310004" h="112394">
                  <a:moveTo>
                    <a:pt x="601522" y="1854"/>
                  </a:moveTo>
                  <a:lnTo>
                    <a:pt x="476478" y="1854"/>
                  </a:lnTo>
                  <a:lnTo>
                    <a:pt x="476478" y="28676"/>
                  </a:lnTo>
                  <a:lnTo>
                    <a:pt x="601522" y="28676"/>
                  </a:lnTo>
                  <a:lnTo>
                    <a:pt x="601522" y="1854"/>
                  </a:lnTo>
                  <a:close/>
                </a:path>
                <a:path w="1310004" h="112394">
                  <a:moveTo>
                    <a:pt x="730288" y="1854"/>
                  </a:moveTo>
                  <a:lnTo>
                    <a:pt x="620064" y="1854"/>
                  </a:lnTo>
                  <a:lnTo>
                    <a:pt x="620064" y="110451"/>
                  </a:lnTo>
                  <a:lnTo>
                    <a:pt x="732294" y="110451"/>
                  </a:lnTo>
                  <a:lnTo>
                    <a:pt x="732294" y="85851"/>
                  </a:lnTo>
                  <a:lnTo>
                    <a:pt x="661288" y="85851"/>
                  </a:lnTo>
                  <a:lnTo>
                    <a:pt x="661288" y="64452"/>
                  </a:lnTo>
                  <a:lnTo>
                    <a:pt x="725296" y="64452"/>
                  </a:lnTo>
                  <a:lnTo>
                    <a:pt x="725296" y="42303"/>
                  </a:lnTo>
                  <a:lnTo>
                    <a:pt x="661288" y="42303"/>
                  </a:lnTo>
                  <a:lnTo>
                    <a:pt x="661288" y="25031"/>
                  </a:lnTo>
                  <a:lnTo>
                    <a:pt x="730288" y="25031"/>
                  </a:lnTo>
                  <a:lnTo>
                    <a:pt x="730288" y="1854"/>
                  </a:lnTo>
                  <a:close/>
                </a:path>
                <a:path w="1310004" h="112394">
                  <a:moveTo>
                    <a:pt x="823556" y="1854"/>
                  </a:moveTo>
                  <a:lnTo>
                    <a:pt x="754989" y="1854"/>
                  </a:lnTo>
                  <a:lnTo>
                    <a:pt x="754989" y="110451"/>
                  </a:lnTo>
                  <a:lnTo>
                    <a:pt x="796302" y="110451"/>
                  </a:lnTo>
                  <a:lnTo>
                    <a:pt x="796302" y="66382"/>
                  </a:lnTo>
                  <a:lnTo>
                    <a:pt x="853471" y="66382"/>
                  </a:lnTo>
                  <a:lnTo>
                    <a:pt x="851458" y="65189"/>
                  </a:lnTo>
                  <a:lnTo>
                    <a:pt x="847890" y="63855"/>
                  </a:lnTo>
                  <a:lnTo>
                    <a:pt x="842987" y="62509"/>
                  </a:lnTo>
                  <a:lnTo>
                    <a:pt x="849096" y="61391"/>
                  </a:lnTo>
                  <a:lnTo>
                    <a:pt x="871664" y="45847"/>
                  </a:lnTo>
                  <a:lnTo>
                    <a:pt x="796302" y="45847"/>
                  </a:lnTo>
                  <a:lnTo>
                    <a:pt x="796302" y="23774"/>
                  </a:lnTo>
                  <a:lnTo>
                    <a:pt x="874675" y="23774"/>
                  </a:lnTo>
                  <a:lnTo>
                    <a:pt x="873086" y="19215"/>
                  </a:lnTo>
                  <a:lnTo>
                    <a:pt x="832531" y="2019"/>
                  </a:lnTo>
                  <a:lnTo>
                    <a:pt x="823556" y="1854"/>
                  </a:lnTo>
                  <a:close/>
                </a:path>
                <a:path w="1310004" h="112394">
                  <a:moveTo>
                    <a:pt x="853471" y="66382"/>
                  </a:moveTo>
                  <a:lnTo>
                    <a:pt x="803681" y="66382"/>
                  </a:lnTo>
                  <a:lnTo>
                    <a:pt x="807059" y="67208"/>
                  </a:lnTo>
                  <a:lnTo>
                    <a:pt x="812215" y="70167"/>
                  </a:lnTo>
                  <a:lnTo>
                    <a:pt x="814692" y="72974"/>
                  </a:lnTo>
                  <a:lnTo>
                    <a:pt x="817570" y="77381"/>
                  </a:lnTo>
                  <a:lnTo>
                    <a:pt x="839457" y="110451"/>
                  </a:lnTo>
                  <a:lnTo>
                    <a:pt x="885951" y="110451"/>
                  </a:lnTo>
                  <a:lnTo>
                    <a:pt x="866051" y="78968"/>
                  </a:lnTo>
                  <a:lnTo>
                    <a:pt x="865085" y="77381"/>
                  </a:lnTo>
                  <a:lnTo>
                    <a:pt x="863168" y="75145"/>
                  </a:lnTo>
                  <a:lnTo>
                    <a:pt x="857402" y="69316"/>
                  </a:lnTo>
                  <a:lnTo>
                    <a:pt x="855205" y="67411"/>
                  </a:lnTo>
                  <a:lnTo>
                    <a:pt x="853471" y="66382"/>
                  </a:lnTo>
                  <a:close/>
                </a:path>
                <a:path w="1310004" h="112394">
                  <a:moveTo>
                    <a:pt x="874675" y="23774"/>
                  </a:moveTo>
                  <a:lnTo>
                    <a:pt x="821880" y="23774"/>
                  </a:lnTo>
                  <a:lnTo>
                    <a:pt x="826998" y="24714"/>
                  </a:lnTo>
                  <a:lnTo>
                    <a:pt x="832446" y="28473"/>
                  </a:lnTo>
                  <a:lnTo>
                    <a:pt x="833818" y="31153"/>
                  </a:lnTo>
                  <a:lnTo>
                    <a:pt x="833818" y="37045"/>
                  </a:lnTo>
                  <a:lnTo>
                    <a:pt x="832954" y="39141"/>
                  </a:lnTo>
                  <a:lnTo>
                    <a:pt x="829513" y="42786"/>
                  </a:lnTo>
                  <a:lnTo>
                    <a:pt x="827277" y="43929"/>
                  </a:lnTo>
                  <a:lnTo>
                    <a:pt x="824547" y="44386"/>
                  </a:lnTo>
                  <a:lnTo>
                    <a:pt x="819150" y="45364"/>
                  </a:lnTo>
                  <a:lnTo>
                    <a:pt x="815530" y="45847"/>
                  </a:lnTo>
                  <a:lnTo>
                    <a:pt x="871664" y="45847"/>
                  </a:lnTo>
                  <a:lnTo>
                    <a:pt x="873556" y="43218"/>
                  </a:lnTo>
                  <a:lnTo>
                    <a:pt x="875131" y="38036"/>
                  </a:lnTo>
                  <a:lnTo>
                    <a:pt x="875131" y="25082"/>
                  </a:lnTo>
                  <a:lnTo>
                    <a:pt x="874675" y="23774"/>
                  </a:lnTo>
                  <a:close/>
                </a:path>
                <a:path w="1310004" h="112394">
                  <a:moveTo>
                    <a:pt x="968222" y="1854"/>
                  </a:moveTo>
                  <a:lnTo>
                    <a:pt x="899655" y="1854"/>
                  </a:lnTo>
                  <a:lnTo>
                    <a:pt x="899655" y="110451"/>
                  </a:lnTo>
                  <a:lnTo>
                    <a:pt x="940968" y="110451"/>
                  </a:lnTo>
                  <a:lnTo>
                    <a:pt x="940968" y="66382"/>
                  </a:lnTo>
                  <a:lnTo>
                    <a:pt x="998131" y="66382"/>
                  </a:lnTo>
                  <a:lnTo>
                    <a:pt x="996111" y="65189"/>
                  </a:lnTo>
                  <a:lnTo>
                    <a:pt x="992555" y="63855"/>
                  </a:lnTo>
                  <a:lnTo>
                    <a:pt x="987653" y="62509"/>
                  </a:lnTo>
                  <a:lnTo>
                    <a:pt x="993762" y="61391"/>
                  </a:lnTo>
                  <a:lnTo>
                    <a:pt x="1016329" y="45847"/>
                  </a:lnTo>
                  <a:lnTo>
                    <a:pt x="940968" y="45847"/>
                  </a:lnTo>
                  <a:lnTo>
                    <a:pt x="940968" y="23774"/>
                  </a:lnTo>
                  <a:lnTo>
                    <a:pt x="1019341" y="23774"/>
                  </a:lnTo>
                  <a:lnTo>
                    <a:pt x="1017752" y="19215"/>
                  </a:lnTo>
                  <a:lnTo>
                    <a:pt x="977191" y="2019"/>
                  </a:lnTo>
                  <a:lnTo>
                    <a:pt x="968222" y="1854"/>
                  </a:lnTo>
                  <a:close/>
                </a:path>
                <a:path w="1310004" h="112394">
                  <a:moveTo>
                    <a:pt x="998131" y="66382"/>
                  </a:moveTo>
                  <a:lnTo>
                    <a:pt x="948347" y="66382"/>
                  </a:lnTo>
                  <a:lnTo>
                    <a:pt x="951725" y="67208"/>
                  </a:lnTo>
                  <a:lnTo>
                    <a:pt x="954671" y="68884"/>
                  </a:lnTo>
                  <a:lnTo>
                    <a:pt x="956868" y="70167"/>
                  </a:lnTo>
                  <a:lnTo>
                    <a:pt x="959357" y="72974"/>
                  </a:lnTo>
                  <a:lnTo>
                    <a:pt x="962223" y="77381"/>
                  </a:lnTo>
                  <a:lnTo>
                    <a:pt x="984123" y="110451"/>
                  </a:lnTo>
                  <a:lnTo>
                    <a:pt x="1030617" y="110451"/>
                  </a:lnTo>
                  <a:lnTo>
                    <a:pt x="1010716" y="78968"/>
                  </a:lnTo>
                  <a:lnTo>
                    <a:pt x="1009751" y="77381"/>
                  </a:lnTo>
                  <a:lnTo>
                    <a:pt x="1007833" y="75145"/>
                  </a:lnTo>
                  <a:lnTo>
                    <a:pt x="1002068" y="69316"/>
                  </a:lnTo>
                  <a:lnTo>
                    <a:pt x="999871" y="67411"/>
                  </a:lnTo>
                  <a:lnTo>
                    <a:pt x="998131" y="66382"/>
                  </a:lnTo>
                  <a:close/>
                </a:path>
                <a:path w="1310004" h="112394">
                  <a:moveTo>
                    <a:pt x="1019341" y="23774"/>
                  </a:moveTo>
                  <a:lnTo>
                    <a:pt x="966546" y="23774"/>
                  </a:lnTo>
                  <a:lnTo>
                    <a:pt x="971651" y="24714"/>
                  </a:lnTo>
                  <a:lnTo>
                    <a:pt x="977112" y="28473"/>
                  </a:lnTo>
                  <a:lnTo>
                    <a:pt x="978484" y="31153"/>
                  </a:lnTo>
                  <a:lnTo>
                    <a:pt x="978484" y="37045"/>
                  </a:lnTo>
                  <a:lnTo>
                    <a:pt x="969213" y="44386"/>
                  </a:lnTo>
                  <a:lnTo>
                    <a:pt x="963815" y="45364"/>
                  </a:lnTo>
                  <a:lnTo>
                    <a:pt x="960196" y="45847"/>
                  </a:lnTo>
                  <a:lnTo>
                    <a:pt x="1016329" y="45847"/>
                  </a:lnTo>
                  <a:lnTo>
                    <a:pt x="1018222" y="43218"/>
                  </a:lnTo>
                  <a:lnTo>
                    <a:pt x="1019797" y="38036"/>
                  </a:lnTo>
                  <a:lnTo>
                    <a:pt x="1019797" y="25082"/>
                  </a:lnTo>
                  <a:lnTo>
                    <a:pt x="1019341" y="23774"/>
                  </a:lnTo>
                  <a:close/>
                </a:path>
                <a:path w="1310004" h="112394">
                  <a:moveTo>
                    <a:pt x="1153922" y="1854"/>
                  </a:moveTo>
                  <a:lnTo>
                    <a:pt x="1043698" y="1854"/>
                  </a:lnTo>
                  <a:lnTo>
                    <a:pt x="1043698" y="110451"/>
                  </a:lnTo>
                  <a:lnTo>
                    <a:pt x="1155928" y="110451"/>
                  </a:lnTo>
                  <a:lnTo>
                    <a:pt x="1155928" y="85851"/>
                  </a:lnTo>
                  <a:lnTo>
                    <a:pt x="1084922" y="85851"/>
                  </a:lnTo>
                  <a:lnTo>
                    <a:pt x="1084922" y="64452"/>
                  </a:lnTo>
                  <a:lnTo>
                    <a:pt x="1148930" y="64452"/>
                  </a:lnTo>
                  <a:lnTo>
                    <a:pt x="1148930" y="42303"/>
                  </a:lnTo>
                  <a:lnTo>
                    <a:pt x="1084922" y="42303"/>
                  </a:lnTo>
                  <a:lnTo>
                    <a:pt x="1084922" y="25031"/>
                  </a:lnTo>
                  <a:lnTo>
                    <a:pt x="1153922" y="25031"/>
                  </a:lnTo>
                  <a:lnTo>
                    <a:pt x="1153922" y="1854"/>
                  </a:lnTo>
                  <a:close/>
                </a:path>
                <a:path w="1310004" h="112394">
                  <a:moveTo>
                    <a:pt x="1210335" y="1854"/>
                  </a:moveTo>
                  <a:lnTo>
                    <a:pt x="1164640" y="1854"/>
                  </a:lnTo>
                  <a:lnTo>
                    <a:pt x="1216507" y="64960"/>
                  </a:lnTo>
                  <a:lnTo>
                    <a:pt x="1216507" y="110451"/>
                  </a:lnTo>
                  <a:lnTo>
                    <a:pt x="1257731" y="110451"/>
                  </a:lnTo>
                  <a:lnTo>
                    <a:pt x="1257731" y="64960"/>
                  </a:lnTo>
                  <a:lnTo>
                    <a:pt x="1279421" y="38519"/>
                  </a:lnTo>
                  <a:lnTo>
                    <a:pt x="1237208" y="38519"/>
                  </a:lnTo>
                  <a:lnTo>
                    <a:pt x="1210335" y="1854"/>
                  </a:lnTo>
                  <a:close/>
                </a:path>
                <a:path w="1310004" h="112394">
                  <a:moveTo>
                    <a:pt x="1309497" y="1854"/>
                  </a:moveTo>
                  <a:lnTo>
                    <a:pt x="1264081" y="1854"/>
                  </a:lnTo>
                  <a:lnTo>
                    <a:pt x="1237208" y="38519"/>
                  </a:lnTo>
                  <a:lnTo>
                    <a:pt x="1279421" y="38519"/>
                  </a:lnTo>
                  <a:lnTo>
                    <a:pt x="1309497" y="1854"/>
                  </a:lnTo>
                  <a:close/>
                </a:path>
              </a:pathLst>
            </a:custGeom>
            <a:solidFill>
              <a:srgbClr val="ED32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367018" y="3044267"/>
              <a:ext cx="576440" cy="744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6358801" y="3022904"/>
            <a:ext cx="592455" cy="1111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165" b="1">
                <a:solidFill>
                  <a:srgbClr val="0969B2"/>
                </a:solidFill>
                <a:latin typeface="Trebuchet MS"/>
                <a:cs typeface="Trebuchet MS"/>
              </a:rPr>
              <a:t>DESDE</a:t>
            </a:r>
            <a:r>
              <a:rPr dirty="0" sz="550" spc="-10" b="1">
                <a:solidFill>
                  <a:srgbClr val="0969B2"/>
                </a:solidFill>
                <a:latin typeface="Trebuchet MS"/>
                <a:cs typeface="Trebuchet MS"/>
              </a:rPr>
              <a:t> </a:t>
            </a:r>
            <a:r>
              <a:rPr dirty="0" sz="550" spc="125" b="1">
                <a:solidFill>
                  <a:srgbClr val="0969B2"/>
                </a:solidFill>
                <a:latin typeface="Trebuchet MS"/>
                <a:cs typeface="Trebuchet MS"/>
              </a:rPr>
              <a:t>1992</a:t>
            </a:r>
            <a:endParaRPr sz="55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586526" y="2393213"/>
            <a:ext cx="1373505" cy="526415"/>
            <a:chOff x="5586526" y="2393213"/>
            <a:chExt cx="1373505" cy="526415"/>
          </a:xfrm>
        </p:grpSpPr>
        <p:sp>
          <p:nvSpPr>
            <p:cNvPr id="36" name="object 36"/>
            <p:cNvSpPr/>
            <p:nvPr/>
          </p:nvSpPr>
          <p:spPr>
            <a:xfrm>
              <a:off x="5586526" y="2393213"/>
              <a:ext cx="1373441" cy="52599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618822" y="2425875"/>
              <a:ext cx="1311073" cy="46087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/>
          <p:nvPr/>
        </p:nvSpPr>
        <p:spPr>
          <a:xfrm>
            <a:off x="836395" y="9519653"/>
            <a:ext cx="5689730" cy="95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866297" y="8962949"/>
            <a:ext cx="603313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165"/>
              </a:lnSpc>
            </a:pPr>
            <a:r>
              <a:rPr dirty="0" sz="3850" spc="-1065">
                <a:solidFill>
                  <a:srgbClr val="0969B2"/>
                </a:solidFill>
                <a:latin typeface="Arial Black"/>
                <a:cs typeface="Arial Black"/>
                <a:hlinkClick r:id="rId17"/>
              </a:rPr>
              <a:t>ww</a:t>
            </a:r>
            <a:r>
              <a:rPr dirty="0" sz="3850" spc="-1215">
                <a:solidFill>
                  <a:srgbClr val="0969B2"/>
                </a:solidFill>
                <a:latin typeface="Arial Black"/>
                <a:cs typeface="Arial Black"/>
                <a:hlinkClick r:id="rId17"/>
              </a:rPr>
              <a:t>w</a:t>
            </a:r>
            <a:r>
              <a:rPr dirty="0" sz="3850" spc="-750">
                <a:solidFill>
                  <a:srgbClr val="0969B2"/>
                </a:solidFill>
                <a:latin typeface="Arial Black"/>
                <a:cs typeface="Arial Black"/>
                <a:hlinkClick r:id="rId17"/>
              </a:rPr>
              <a:t>.bo</a:t>
            </a:r>
            <a:r>
              <a:rPr dirty="0" sz="3850" spc="-645">
                <a:solidFill>
                  <a:srgbClr val="0969B2"/>
                </a:solidFill>
                <a:latin typeface="Arial Black"/>
                <a:cs typeface="Arial Black"/>
                <a:hlinkClick r:id="rId17"/>
              </a:rPr>
              <a:t>r</a:t>
            </a:r>
            <a:r>
              <a:rPr dirty="0" sz="3850" spc="-810">
                <a:solidFill>
                  <a:srgbClr val="0969B2"/>
                </a:solidFill>
                <a:latin typeface="Arial Black"/>
                <a:cs typeface="Arial Black"/>
                <a:hlinkClick r:id="rId17"/>
              </a:rPr>
              <a:t>dadosmonter</a:t>
            </a:r>
            <a:r>
              <a:rPr dirty="0" sz="3850" spc="-600">
                <a:solidFill>
                  <a:srgbClr val="0969B2"/>
                </a:solidFill>
                <a:latin typeface="Arial Black"/>
                <a:cs typeface="Arial Black"/>
                <a:hlinkClick r:id="rId17"/>
              </a:rPr>
              <a:t>r</a:t>
            </a:r>
            <a:r>
              <a:rPr dirty="0" sz="3850" spc="-885">
                <a:solidFill>
                  <a:srgbClr val="0969B2"/>
                </a:solidFill>
                <a:latin typeface="Arial Black"/>
                <a:cs typeface="Arial Black"/>
                <a:hlinkClick r:id="rId17"/>
              </a:rPr>
              <a:t>e</a:t>
            </a:r>
            <a:r>
              <a:rPr dirty="0" sz="3850" spc="-1010">
                <a:solidFill>
                  <a:srgbClr val="0969B2"/>
                </a:solidFill>
                <a:latin typeface="Arial Black"/>
                <a:cs typeface="Arial Black"/>
                <a:hlinkClick r:id="rId17"/>
              </a:rPr>
              <a:t>y</a:t>
            </a:r>
            <a:r>
              <a:rPr dirty="0" sz="3850" spc="-910">
                <a:solidFill>
                  <a:srgbClr val="0969B2"/>
                </a:solidFill>
                <a:latin typeface="Arial Black"/>
                <a:cs typeface="Arial Black"/>
                <a:hlinkClick r:id="rId17"/>
              </a:rPr>
              <a:t>.com.mx</a:t>
            </a:r>
            <a:endParaRPr sz="3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279" y="529198"/>
            <a:ext cx="6902450" cy="8978265"/>
            <a:chOff x="435279" y="529198"/>
            <a:chExt cx="6902450" cy="8978265"/>
          </a:xfrm>
        </p:grpSpPr>
        <p:sp>
          <p:nvSpPr>
            <p:cNvPr id="3" name="object 3"/>
            <p:cNvSpPr/>
            <p:nvPr/>
          </p:nvSpPr>
          <p:spPr>
            <a:xfrm>
              <a:off x="508126" y="529198"/>
              <a:ext cx="6756144" cy="89780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35279" y="530898"/>
              <a:ext cx="6891655" cy="5781675"/>
            </a:xfrm>
            <a:custGeom>
              <a:avLst/>
              <a:gdLst/>
              <a:ahLst/>
              <a:cxnLst/>
              <a:rect l="l" t="t" r="r" b="b"/>
              <a:pathLst>
                <a:path w="6891655" h="5781675">
                  <a:moveTo>
                    <a:pt x="6891375" y="0"/>
                  </a:moveTo>
                  <a:lnTo>
                    <a:pt x="0" y="0"/>
                  </a:lnTo>
                  <a:lnTo>
                    <a:pt x="0" y="5781090"/>
                  </a:lnTo>
                  <a:lnTo>
                    <a:pt x="6891375" y="5781090"/>
                  </a:lnTo>
                  <a:lnTo>
                    <a:pt x="6891375" y="0"/>
                  </a:lnTo>
                  <a:close/>
                </a:path>
              </a:pathLst>
            </a:custGeom>
            <a:solidFill>
              <a:srgbClr val="B9C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5279" y="530898"/>
              <a:ext cx="6891655" cy="5781675"/>
            </a:xfrm>
            <a:custGeom>
              <a:avLst/>
              <a:gdLst/>
              <a:ahLst/>
              <a:cxnLst/>
              <a:rect l="l" t="t" r="r" b="b"/>
              <a:pathLst>
                <a:path w="6891655" h="5781675">
                  <a:moveTo>
                    <a:pt x="6891375" y="0"/>
                  </a:moveTo>
                  <a:lnTo>
                    <a:pt x="0" y="0"/>
                  </a:lnTo>
                  <a:lnTo>
                    <a:pt x="0" y="5781090"/>
                  </a:lnTo>
                  <a:lnTo>
                    <a:pt x="6891375" y="5781090"/>
                  </a:lnTo>
                  <a:lnTo>
                    <a:pt x="6891375" y="0"/>
                  </a:lnTo>
                  <a:close/>
                </a:path>
              </a:pathLst>
            </a:custGeom>
            <a:solidFill>
              <a:srgbClr val="CCD019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5279" y="3285134"/>
              <a:ext cx="6902450" cy="3025775"/>
            </a:xfrm>
            <a:custGeom>
              <a:avLst/>
              <a:gdLst/>
              <a:ahLst/>
              <a:cxnLst/>
              <a:rect l="l" t="t" r="r" b="b"/>
              <a:pathLst>
                <a:path w="6902450" h="3025775">
                  <a:moveTo>
                    <a:pt x="2289162" y="1467751"/>
                  </a:moveTo>
                  <a:lnTo>
                    <a:pt x="0" y="754354"/>
                  </a:lnTo>
                  <a:lnTo>
                    <a:pt x="0" y="760222"/>
                  </a:lnTo>
                  <a:lnTo>
                    <a:pt x="2270341" y="1467751"/>
                  </a:lnTo>
                  <a:lnTo>
                    <a:pt x="0" y="2175230"/>
                  </a:lnTo>
                  <a:lnTo>
                    <a:pt x="0" y="2181098"/>
                  </a:lnTo>
                  <a:lnTo>
                    <a:pt x="2289162" y="1467751"/>
                  </a:lnTo>
                  <a:close/>
                </a:path>
                <a:path w="6902450" h="3025775">
                  <a:moveTo>
                    <a:pt x="3391865" y="1105916"/>
                  </a:moveTo>
                  <a:lnTo>
                    <a:pt x="0" y="48920"/>
                  </a:lnTo>
                  <a:lnTo>
                    <a:pt x="0" y="54787"/>
                  </a:lnTo>
                  <a:lnTo>
                    <a:pt x="3386226" y="1110043"/>
                  </a:lnTo>
                  <a:lnTo>
                    <a:pt x="3386226" y="1825409"/>
                  </a:lnTo>
                  <a:lnTo>
                    <a:pt x="0" y="2880652"/>
                  </a:lnTo>
                  <a:lnTo>
                    <a:pt x="0" y="2886519"/>
                  </a:lnTo>
                  <a:lnTo>
                    <a:pt x="3391865" y="1829536"/>
                  </a:lnTo>
                  <a:lnTo>
                    <a:pt x="3391865" y="1105916"/>
                  </a:lnTo>
                  <a:close/>
                </a:path>
                <a:path w="6902450" h="3025775">
                  <a:moveTo>
                    <a:pt x="6901853" y="2845536"/>
                  </a:moveTo>
                  <a:lnTo>
                    <a:pt x="5185905" y="1512798"/>
                  </a:lnTo>
                  <a:lnTo>
                    <a:pt x="6901815" y="180086"/>
                  </a:lnTo>
                  <a:lnTo>
                    <a:pt x="6901815" y="5600"/>
                  </a:lnTo>
                  <a:lnTo>
                    <a:pt x="6901815" y="2806"/>
                  </a:lnTo>
                  <a:lnTo>
                    <a:pt x="6901828" y="0"/>
                  </a:lnTo>
                  <a:lnTo>
                    <a:pt x="6899008" y="0"/>
                  </a:lnTo>
                  <a:lnTo>
                    <a:pt x="6896201" y="0"/>
                  </a:lnTo>
                  <a:lnTo>
                    <a:pt x="6896201" y="5600"/>
                  </a:lnTo>
                  <a:lnTo>
                    <a:pt x="6896189" y="177380"/>
                  </a:lnTo>
                  <a:lnTo>
                    <a:pt x="5176748" y="1512798"/>
                  </a:lnTo>
                  <a:lnTo>
                    <a:pt x="6896151" y="2848229"/>
                  </a:lnTo>
                  <a:lnTo>
                    <a:pt x="6891287" y="3020034"/>
                  </a:lnTo>
                  <a:lnTo>
                    <a:pt x="6113208" y="3020034"/>
                  </a:lnTo>
                  <a:lnTo>
                    <a:pt x="4393133" y="1684121"/>
                  </a:lnTo>
                  <a:lnTo>
                    <a:pt x="4378388" y="1672666"/>
                  </a:lnTo>
                  <a:lnTo>
                    <a:pt x="4378388" y="3020034"/>
                  </a:lnTo>
                  <a:lnTo>
                    <a:pt x="3666274" y="3020034"/>
                  </a:lnTo>
                  <a:lnTo>
                    <a:pt x="3666274" y="5600"/>
                  </a:lnTo>
                  <a:lnTo>
                    <a:pt x="4378388" y="5600"/>
                  </a:lnTo>
                  <a:lnTo>
                    <a:pt x="4378388" y="1352969"/>
                  </a:lnTo>
                  <a:lnTo>
                    <a:pt x="4393158" y="1341488"/>
                  </a:lnTo>
                  <a:lnTo>
                    <a:pt x="6113196" y="5600"/>
                  </a:lnTo>
                  <a:lnTo>
                    <a:pt x="6896201" y="5600"/>
                  </a:lnTo>
                  <a:lnTo>
                    <a:pt x="6896201" y="0"/>
                  </a:lnTo>
                  <a:lnTo>
                    <a:pt x="6111252" y="0"/>
                  </a:lnTo>
                  <a:lnTo>
                    <a:pt x="4384002" y="1341488"/>
                  </a:lnTo>
                  <a:lnTo>
                    <a:pt x="4384002" y="5600"/>
                  </a:lnTo>
                  <a:lnTo>
                    <a:pt x="4384002" y="0"/>
                  </a:lnTo>
                  <a:lnTo>
                    <a:pt x="3660648" y="0"/>
                  </a:lnTo>
                  <a:lnTo>
                    <a:pt x="3660648" y="3025635"/>
                  </a:lnTo>
                  <a:lnTo>
                    <a:pt x="4384002" y="3025635"/>
                  </a:lnTo>
                  <a:lnTo>
                    <a:pt x="4384002" y="3020034"/>
                  </a:lnTo>
                  <a:lnTo>
                    <a:pt x="4384002" y="1684121"/>
                  </a:lnTo>
                  <a:lnTo>
                    <a:pt x="6111252" y="3025635"/>
                  </a:lnTo>
                  <a:lnTo>
                    <a:pt x="6896773" y="3025635"/>
                  </a:lnTo>
                  <a:lnTo>
                    <a:pt x="6896925" y="3020034"/>
                  </a:lnTo>
                  <a:lnTo>
                    <a:pt x="6901853" y="2845536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35279" y="6312001"/>
              <a:ext cx="6891655" cy="3194050"/>
            </a:xfrm>
            <a:custGeom>
              <a:avLst/>
              <a:gdLst/>
              <a:ahLst/>
              <a:cxnLst/>
              <a:rect l="l" t="t" r="r" b="b"/>
              <a:pathLst>
                <a:path w="6891655" h="3194050">
                  <a:moveTo>
                    <a:pt x="6891261" y="0"/>
                  </a:moveTo>
                  <a:lnTo>
                    <a:pt x="0" y="0"/>
                  </a:lnTo>
                  <a:lnTo>
                    <a:pt x="0" y="3193554"/>
                  </a:lnTo>
                  <a:lnTo>
                    <a:pt x="6891261" y="3193554"/>
                  </a:lnTo>
                  <a:lnTo>
                    <a:pt x="6891261" y="0"/>
                  </a:lnTo>
                  <a:close/>
                </a:path>
              </a:pathLst>
            </a:custGeom>
            <a:solidFill>
              <a:srgbClr val="3D4A6B">
                <a:alpha val="62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19910" y="1076045"/>
              <a:ext cx="201930" cy="1378585"/>
            </a:xfrm>
            <a:custGeom>
              <a:avLst/>
              <a:gdLst/>
              <a:ahLst/>
              <a:cxnLst/>
              <a:rect l="l" t="t" r="r" b="b"/>
              <a:pathLst>
                <a:path w="201930" h="1378585">
                  <a:moveTo>
                    <a:pt x="143388" y="0"/>
                  </a:moveTo>
                  <a:lnTo>
                    <a:pt x="58381" y="0"/>
                  </a:lnTo>
                  <a:lnTo>
                    <a:pt x="35658" y="4589"/>
                  </a:lnTo>
                  <a:lnTo>
                    <a:pt x="17101" y="17103"/>
                  </a:lnTo>
                  <a:lnTo>
                    <a:pt x="4588" y="35661"/>
                  </a:lnTo>
                  <a:lnTo>
                    <a:pt x="0" y="58381"/>
                  </a:lnTo>
                  <a:lnTo>
                    <a:pt x="0" y="1319606"/>
                  </a:lnTo>
                  <a:lnTo>
                    <a:pt x="4588" y="1342331"/>
                  </a:lnTo>
                  <a:lnTo>
                    <a:pt x="17101" y="1360889"/>
                  </a:lnTo>
                  <a:lnTo>
                    <a:pt x="35658" y="1373400"/>
                  </a:lnTo>
                  <a:lnTo>
                    <a:pt x="58381" y="1377988"/>
                  </a:lnTo>
                  <a:lnTo>
                    <a:pt x="143388" y="1377988"/>
                  </a:lnTo>
                  <a:lnTo>
                    <a:pt x="166114" y="1373400"/>
                  </a:lnTo>
                  <a:lnTo>
                    <a:pt x="184670" y="1360889"/>
                  </a:lnTo>
                  <a:lnTo>
                    <a:pt x="197179" y="1342331"/>
                  </a:lnTo>
                  <a:lnTo>
                    <a:pt x="201766" y="1319606"/>
                  </a:lnTo>
                  <a:lnTo>
                    <a:pt x="201766" y="58381"/>
                  </a:lnTo>
                  <a:lnTo>
                    <a:pt x="197179" y="35661"/>
                  </a:lnTo>
                  <a:lnTo>
                    <a:pt x="184670" y="17103"/>
                  </a:lnTo>
                  <a:lnTo>
                    <a:pt x="166114" y="4589"/>
                  </a:lnTo>
                  <a:lnTo>
                    <a:pt x="143388" y="0"/>
                  </a:lnTo>
                  <a:close/>
                </a:path>
              </a:pathLst>
            </a:custGeom>
            <a:solidFill>
              <a:srgbClr val="1B36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12050" y="1168145"/>
              <a:ext cx="6156960" cy="5511165"/>
            </a:xfrm>
            <a:custGeom>
              <a:avLst/>
              <a:gdLst/>
              <a:ahLst/>
              <a:cxnLst/>
              <a:rect l="l" t="t" r="r" b="b"/>
              <a:pathLst>
                <a:path w="6156959" h="5511165">
                  <a:moveTo>
                    <a:pt x="65620" y="245529"/>
                  </a:moveTo>
                  <a:lnTo>
                    <a:pt x="61366" y="241439"/>
                  </a:lnTo>
                  <a:lnTo>
                    <a:pt x="49504" y="241439"/>
                  </a:lnTo>
                  <a:lnTo>
                    <a:pt x="45262" y="245529"/>
                  </a:lnTo>
                  <a:lnTo>
                    <a:pt x="45262" y="257149"/>
                  </a:lnTo>
                  <a:lnTo>
                    <a:pt x="49504" y="261226"/>
                  </a:lnTo>
                  <a:lnTo>
                    <a:pt x="61366" y="261226"/>
                  </a:lnTo>
                  <a:lnTo>
                    <a:pt x="65620" y="257149"/>
                  </a:lnTo>
                  <a:lnTo>
                    <a:pt x="65620" y="245529"/>
                  </a:lnTo>
                  <a:close/>
                </a:path>
                <a:path w="6156959" h="5511165">
                  <a:moveTo>
                    <a:pt x="152679" y="1229969"/>
                  </a:moveTo>
                  <a:lnTo>
                    <a:pt x="121310" y="1229969"/>
                  </a:lnTo>
                  <a:lnTo>
                    <a:pt x="121310" y="1204087"/>
                  </a:lnTo>
                  <a:lnTo>
                    <a:pt x="118999" y="1187754"/>
                  </a:lnTo>
                  <a:lnTo>
                    <a:pt x="112725" y="1176401"/>
                  </a:lnTo>
                  <a:lnTo>
                    <a:pt x="112293" y="1175639"/>
                  </a:lnTo>
                  <a:lnTo>
                    <a:pt x="110845" y="1174635"/>
                  </a:lnTo>
                  <a:lnTo>
                    <a:pt x="110845" y="1229969"/>
                  </a:lnTo>
                  <a:lnTo>
                    <a:pt x="64211" y="1229969"/>
                  </a:lnTo>
                  <a:lnTo>
                    <a:pt x="70053" y="1183779"/>
                  </a:lnTo>
                  <a:lnTo>
                    <a:pt x="87249" y="1176401"/>
                  </a:lnTo>
                  <a:lnTo>
                    <a:pt x="97497" y="1178293"/>
                  </a:lnTo>
                  <a:lnTo>
                    <a:pt x="104876" y="1183779"/>
                  </a:lnTo>
                  <a:lnTo>
                    <a:pt x="109347" y="1192618"/>
                  </a:lnTo>
                  <a:lnTo>
                    <a:pt x="110794" y="1204087"/>
                  </a:lnTo>
                  <a:lnTo>
                    <a:pt x="110845" y="1229969"/>
                  </a:lnTo>
                  <a:lnTo>
                    <a:pt x="110845" y="1174635"/>
                  </a:lnTo>
                  <a:lnTo>
                    <a:pt x="101511" y="1168107"/>
                  </a:lnTo>
                  <a:lnTo>
                    <a:pt x="86969" y="1165504"/>
                  </a:lnTo>
                  <a:lnTo>
                    <a:pt x="72885" y="1168107"/>
                  </a:lnTo>
                  <a:lnTo>
                    <a:pt x="62458" y="1175639"/>
                  </a:lnTo>
                  <a:lnTo>
                    <a:pt x="55981" y="1187754"/>
                  </a:lnTo>
                  <a:lnTo>
                    <a:pt x="53759" y="1204087"/>
                  </a:lnTo>
                  <a:lnTo>
                    <a:pt x="53759" y="1241272"/>
                  </a:lnTo>
                  <a:lnTo>
                    <a:pt x="152679" y="1241272"/>
                  </a:lnTo>
                  <a:lnTo>
                    <a:pt x="152679" y="1229969"/>
                  </a:lnTo>
                  <a:close/>
                </a:path>
                <a:path w="6156959" h="5511165">
                  <a:moveTo>
                    <a:pt x="152679" y="1136535"/>
                  </a:moveTo>
                  <a:lnTo>
                    <a:pt x="47790" y="1136535"/>
                  </a:lnTo>
                  <a:lnTo>
                    <a:pt x="47790" y="1147559"/>
                  </a:lnTo>
                  <a:lnTo>
                    <a:pt x="152679" y="1147559"/>
                  </a:lnTo>
                  <a:lnTo>
                    <a:pt x="152679" y="1136535"/>
                  </a:lnTo>
                  <a:close/>
                </a:path>
                <a:path w="6156959" h="5511165">
                  <a:moveTo>
                    <a:pt x="152679" y="867702"/>
                  </a:moveTo>
                  <a:lnTo>
                    <a:pt x="113093" y="867702"/>
                  </a:lnTo>
                  <a:lnTo>
                    <a:pt x="102920" y="865200"/>
                  </a:lnTo>
                  <a:lnTo>
                    <a:pt x="95148" y="859751"/>
                  </a:lnTo>
                  <a:lnTo>
                    <a:pt x="90246" y="851598"/>
                  </a:lnTo>
                  <a:lnTo>
                    <a:pt x="88658" y="840968"/>
                  </a:lnTo>
                  <a:lnTo>
                    <a:pt x="77914" y="840968"/>
                  </a:lnTo>
                  <a:lnTo>
                    <a:pt x="79082" y="849757"/>
                  </a:lnTo>
                  <a:lnTo>
                    <a:pt x="82346" y="857199"/>
                  </a:lnTo>
                  <a:lnTo>
                    <a:pt x="87630" y="863206"/>
                  </a:lnTo>
                  <a:lnTo>
                    <a:pt x="94869" y="867702"/>
                  </a:lnTo>
                  <a:lnTo>
                    <a:pt x="78320" y="867702"/>
                  </a:lnTo>
                  <a:lnTo>
                    <a:pt x="78320" y="878713"/>
                  </a:lnTo>
                  <a:lnTo>
                    <a:pt x="152679" y="878713"/>
                  </a:lnTo>
                  <a:lnTo>
                    <a:pt x="152679" y="867702"/>
                  </a:lnTo>
                  <a:close/>
                </a:path>
                <a:path w="6156959" h="5511165">
                  <a:moveTo>
                    <a:pt x="152679" y="624027"/>
                  </a:moveTo>
                  <a:lnTo>
                    <a:pt x="123545" y="624027"/>
                  </a:lnTo>
                  <a:lnTo>
                    <a:pt x="123545" y="602386"/>
                  </a:lnTo>
                  <a:lnTo>
                    <a:pt x="121145" y="585774"/>
                  </a:lnTo>
                  <a:lnTo>
                    <a:pt x="118541" y="581190"/>
                  </a:lnTo>
                  <a:lnTo>
                    <a:pt x="114160" y="573493"/>
                  </a:lnTo>
                  <a:lnTo>
                    <a:pt x="106883" y="568566"/>
                  </a:lnTo>
                  <a:lnTo>
                    <a:pt x="106883" y="624027"/>
                  </a:lnTo>
                  <a:lnTo>
                    <a:pt x="70269" y="624027"/>
                  </a:lnTo>
                  <a:lnTo>
                    <a:pt x="80403" y="582676"/>
                  </a:lnTo>
                  <a:lnTo>
                    <a:pt x="88366" y="581190"/>
                  </a:lnTo>
                  <a:lnTo>
                    <a:pt x="96507" y="582676"/>
                  </a:lnTo>
                  <a:lnTo>
                    <a:pt x="102285" y="586994"/>
                  </a:lnTo>
                  <a:lnTo>
                    <a:pt x="105740" y="593966"/>
                  </a:lnTo>
                  <a:lnTo>
                    <a:pt x="106756" y="602386"/>
                  </a:lnTo>
                  <a:lnTo>
                    <a:pt x="106883" y="624027"/>
                  </a:lnTo>
                  <a:lnTo>
                    <a:pt x="106883" y="568566"/>
                  </a:lnTo>
                  <a:lnTo>
                    <a:pt x="102933" y="565873"/>
                  </a:lnTo>
                  <a:lnTo>
                    <a:pt x="87807" y="563245"/>
                  </a:lnTo>
                  <a:lnTo>
                    <a:pt x="73291" y="565873"/>
                  </a:lnTo>
                  <a:lnTo>
                    <a:pt x="62611" y="573493"/>
                  </a:lnTo>
                  <a:lnTo>
                    <a:pt x="56019" y="585774"/>
                  </a:lnTo>
                  <a:lnTo>
                    <a:pt x="53759" y="602386"/>
                  </a:lnTo>
                  <a:lnTo>
                    <a:pt x="53759" y="642975"/>
                  </a:lnTo>
                  <a:lnTo>
                    <a:pt x="152679" y="642975"/>
                  </a:lnTo>
                  <a:lnTo>
                    <a:pt x="152679" y="624027"/>
                  </a:lnTo>
                  <a:close/>
                </a:path>
                <a:path w="6156959" h="5511165">
                  <a:moveTo>
                    <a:pt x="152679" y="529907"/>
                  </a:moveTo>
                  <a:lnTo>
                    <a:pt x="116217" y="529907"/>
                  </a:lnTo>
                  <a:lnTo>
                    <a:pt x="106857" y="528142"/>
                  </a:lnTo>
                  <a:lnTo>
                    <a:pt x="99682" y="523036"/>
                  </a:lnTo>
                  <a:lnTo>
                    <a:pt x="95262" y="514946"/>
                  </a:lnTo>
                  <a:lnTo>
                    <a:pt x="94145" y="504190"/>
                  </a:lnTo>
                  <a:lnTo>
                    <a:pt x="76352" y="504190"/>
                  </a:lnTo>
                  <a:lnTo>
                    <a:pt x="77419" y="512432"/>
                  </a:lnTo>
                  <a:lnTo>
                    <a:pt x="80340" y="519531"/>
                  </a:lnTo>
                  <a:lnTo>
                    <a:pt x="85077" y="525386"/>
                  </a:lnTo>
                  <a:lnTo>
                    <a:pt x="91617" y="529907"/>
                  </a:lnTo>
                  <a:lnTo>
                    <a:pt x="77076" y="529907"/>
                  </a:lnTo>
                  <a:lnTo>
                    <a:pt x="77076" y="548259"/>
                  </a:lnTo>
                  <a:lnTo>
                    <a:pt x="152679" y="548259"/>
                  </a:lnTo>
                  <a:lnTo>
                    <a:pt x="152679" y="529907"/>
                  </a:lnTo>
                  <a:close/>
                </a:path>
                <a:path w="6156959" h="5511165">
                  <a:moveTo>
                    <a:pt x="152679" y="280974"/>
                  </a:moveTo>
                  <a:lnTo>
                    <a:pt x="105486" y="280974"/>
                  </a:lnTo>
                  <a:lnTo>
                    <a:pt x="93357" y="282879"/>
                  </a:lnTo>
                  <a:lnTo>
                    <a:pt x="84188" y="288353"/>
                  </a:lnTo>
                  <a:lnTo>
                    <a:pt x="78384" y="297027"/>
                  </a:lnTo>
                  <a:lnTo>
                    <a:pt x="76352" y="308546"/>
                  </a:lnTo>
                  <a:lnTo>
                    <a:pt x="77520" y="317868"/>
                  </a:lnTo>
                  <a:lnTo>
                    <a:pt x="80860" y="325755"/>
                  </a:lnTo>
                  <a:lnTo>
                    <a:pt x="86461" y="332079"/>
                  </a:lnTo>
                  <a:lnTo>
                    <a:pt x="94462" y="336677"/>
                  </a:lnTo>
                  <a:lnTo>
                    <a:pt x="86804" y="340360"/>
                  </a:lnTo>
                  <a:lnTo>
                    <a:pt x="81114" y="346024"/>
                  </a:lnTo>
                  <a:lnTo>
                    <a:pt x="77571" y="353517"/>
                  </a:lnTo>
                  <a:lnTo>
                    <a:pt x="76352" y="362673"/>
                  </a:lnTo>
                  <a:lnTo>
                    <a:pt x="77304" y="371170"/>
                  </a:lnTo>
                  <a:lnTo>
                    <a:pt x="79997" y="378523"/>
                  </a:lnTo>
                  <a:lnTo>
                    <a:pt x="84543" y="384606"/>
                  </a:lnTo>
                  <a:lnTo>
                    <a:pt x="91059" y="389280"/>
                  </a:lnTo>
                  <a:lnTo>
                    <a:pt x="77076" y="389280"/>
                  </a:lnTo>
                  <a:lnTo>
                    <a:pt x="77076" y="407631"/>
                  </a:lnTo>
                  <a:lnTo>
                    <a:pt x="152679" y="407631"/>
                  </a:lnTo>
                  <a:lnTo>
                    <a:pt x="152679" y="389280"/>
                  </a:lnTo>
                  <a:lnTo>
                    <a:pt x="115379" y="389280"/>
                  </a:lnTo>
                  <a:lnTo>
                    <a:pt x="106845" y="387972"/>
                  </a:lnTo>
                  <a:lnTo>
                    <a:pt x="100037" y="384175"/>
                  </a:lnTo>
                  <a:lnTo>
                    <a:pt x="95440" y="378129"/>
                  </a:lnTo>
                  <a:lnTo>
                    <a:pt x="93586" y="370052"/>
                  </a:lnTo>
                  <a:lnTo>
                    <a:pt x="93586" y="359867"/>
                  </a:lnTo>
                  <a:lnTo>
                    <a:pt x="100114" y="353656"/>
                  </a:lnTo>
                  <a:lnTo>
                    <a:pt x="152679" y="353656"/>
                  </a:lnTo>
                  <a:lnTo>
                    <a:pt x="152679" y="335114"/>
                  </a:lnTo>
                  <a:lnTo>
                    <a:pt x="115379" y="335114"/>
                  </a:lnTo>
                  <a:lnTo>
                    <a:pt x="106845" y="333819"/>
                  </a:lnTo>
                  <a:lnTo>
                    <a:pt x="100037" y="330047"/>
                  </a:lnTo>
                  <a:lnTo>
                    <a:pt x="95440" y="324040"/>
                  </a:lnTo>
                  <a:lnTo>
                    <a:pt x="93586" y="316039"/>
                  </a:lnTo>
                  <a:lnTo>
                    <a:pt x="93586" y="305866"/>
                  </a:lnTo>
                  <a:lnTo>
                    <a:pt x="100114" y="299491"/>
                  </a:lnTo>
                  <a:lnTo>
                    <a:pt x="152679" y="299491"/>
                  </a:lnTo>
                  <a:lnTo>
                    <a:pt x="152679" y="280974"/>
                  </a:lnTo>
                  <a:close/>
                </a:path>
                <a:path w="6156959" h="5511165">
                  <a:moveTo>
                    <a:pt x="152679" y="242163"/>
                  </a:moveTo>
                  <a:lnTo>
                    <a:pt x="77076" y="242163"/>
                  </a:lnTo>
                  <a:lnTo>
                    <a:pt x="77076" y="260515"/>
                  </a:lnTo>
                  <a:lnTo>
                    <a:pt x="152679" y="260515"/>
                  </a:lnTo>
                  <a:lnTo>
                    <a:pt x="152679" y="242163"/>
                  </a:lnTo>
                  <a:close/>
                </a:path>
                <a:path w="6156959" h="5511165">
                  <a:moveTo>
                    <a:pt x="152679" y="0"/>
                  </a:moveTo>
                  <a:lnTo>
                    <a:pt x="105486" y="0"/>
                  </a:lnTo>
                  <a:lnTo>
                    <a:pt x="93357" y="1905"/>
                  </a:lnTo>
                  <a:lnTo>
                    <a:pt x="84188" y="7378"/>
                  </a:lnTo>
                  <a:lnTo>
                    <a:pt x="78384" y="16052"/>
                  </a:lnTo>
                  <a:lnTo>
                    <a:pt x="76352" y="27571"/>
                  </a:lnTo>
                  <a:lnTo>
                    <a:pt x="77520" y="36893"/>
                  </a:lnTo>
                  <a:lnTo>
                    <a:pt x="80860" y="44780"/>
                  </a:lnTo>
                  <a:lnTo>
                    <a:pt x="86461" y="51092"/>
                  </a:lnTo>
                  <a:lnTo>
                    <a:pt x="94462" y="55689"/>
                  </a:lnTo>
                  <a:lnTo>
                    <a:pt x="86804" y="59385"/>
                  </a:lnTo>
                  <a:lnTo>
                    <a:pt x="81114" y="65049"/>
                  </a:lnTo>
                  <a:lnTo>
                    <a:pt x="77571" y="72542"/>
                  </a:lnTo>
                  <a:lnTo>
                    <a:pt x="76352" y="81699"/>
                  </a:lnTo>
                  <a:lnTo>
                    <a:pt x="77304" y="90195"/>
                  </a:lnTo>
                  <a:lnTo>
                    <a:pt x="79997" y="97548"/>
                  </a:lnTo>
                  <a:lnTo>
                    <a:pt x="84543" y="103632"/>
                  </a:lnTo>
                  <a:lnTo>
                    <a:pt x="91059" y="108305"/>
                  </a:lnTo>
                  <a:lnTo>
                    <a:pt x="77076" y="108305"/>
                  </a:lnTo>
                  <a:lnTo>
                    <a:pt x="77076" y="126644"/>
                  </a:lnTo>
                  <a:lnTo>
                    <a:pt x="152679" y="126644"/>
                  </a:lnTo>
                  <a:lnTo>
                    <a:pt x="152679" y="108305"/>
                  </a:lnTo>
                  <a:lnTo>
                    <a:pt x="115379" y="108305"/>
                  </a:lnTo>
                  <a:lnTo>
                    <a:pt x="106845" y="106997"/>
                  </a:lnTo>
                  <a:lnTo>
                    <a:pt x="100037" y="103200"/>
                  </a:lnTo>
                  <a:lnTo>
                    <a:pt x="95440" y="97155"/>
                  </a:lnTo>
                  <a:lnTo>
                    <a:pt x="93586" y="89065"/>
                  </a:lnTo>
                  <a:lnTo>
                    <a:pt x="93586" y="78892"/>
                  </a:lnTo>
                  <a:lnTo>
                    <a:pt x="100114" y="72682"/>
                  </a:lnTo>
                  <a:lnTo>
                    <a:pt x="152679" y="72682"/>
                  </a:lnTo>
                  <a:lnTo>
                    <a:pt x="152679" y="54127"/>
                  </a:lnTo>
                  <a:lnTo>
                    <a:pt x="115379" y="54127"/>
                  </a:lnTo>
                  <a:lnTo>
                    <a:pt x="106845" y="52832"/>
                  </a:lnTo>
                  <a:lnTo>
                    <a:pt x="100037" y="49060"/>
                  </a:lnTo>
                  <a:lnTo>
                    <a:pt x="95440" y="43065"/>
                  </a:lnTo>
                  <a:lnTo>
                    <a:pt x="93586" y="35064"/>
                  </a:lnTo>
                  <a:lnTo>
                    <a:pt x="93586" y="24879"/>
                  </a:lnTo>
                  <a:lnTo>
                    <a:pt x="100114" y="18516"/>
                  </a:lnTo>
                  <a:lnTo>
                    <a:pt x="152679" y="18516"/>
                  </a:lnTo>
                  <a:lnTo>
                    <a:pt x="152679" y="0"/>
                  </a:lnTo>
                  <a:close/>
                </a:path>
                <a:path w="6156959" h="5511165">
                  <a:moveTo>
                    <a:pt x="153098" y="932395"/>
                  </a:moveTo>
                  <a:lnTo>
                    <a:pt x="140817" y="902309"/>
                  </a:lnTo>
                  <a:lnTo>
                    <a:pt x="134442" y="908367"/>
                  </a:lnTo>
                  <a:lnTo>
                    <a:pt x="140538" y="914171"/>
                  </a:lnTo>
                  <a:lnTo>
                    <a:pt x="143903" y="922223"/>
                  </a:lnTo>
                  <a:lnTo>
                    <a:pt x="143903" y="931405"/>
                  </a:lnTo>
                  <a:lnTo>
                    <a:pt x="142176" y="941527"/>
                  </a:lnTo>
                  <a:lnTo>
                    <a:pt x="137261" y="949693"/>
                  </a:lnTo>
                  <a:lnTo>
                    <a:pt x="129590" y="955471"/>
                  </a:lnTo>
                  <a:lnTo>
                    <a:pt x="119583" y="958405"/>
                  </a:lnTo>
                  <a:lnTo>
                    <a:pt x="119583" y="907529"/>
                  </a:lnTo>
                  <a:lnTo>
                    <a:pt x="119583" y="897623"/>
                  </a:lnTo>
                  <a:lnTo>
                    <a:pt x="110845" y="898436"/>
                  </a:lnTo>
                  <a:lnTo>
                    <a:pt x="110845" y="907529"/>
                  </a:lnTo>
                  <a:lnTo>
                    <a:pt x="110845" y="958405"/>
                  </a:lnTo>
                  <a:lnTo>
                    <a:pt x="101053" y="955700"/>
                  </a:lnTo>
                  <a:lnTo>
                    <a:pt x="93560" y="950163"/>
                  </a:lnTo>
                  <a:lnTo>
                    <a:pt x="88773" y="942263"/>
                  </a:lnTo>
                  <a:lnTo>
                    <a:pt x="87096" y="932395"/>
                  </a:lnTo>
                  <a:lnTo>
                    <a:pt x="88773" y="922477"/>
                  </a:lnTo>
                  <a:lnTo>
                    <a:pt x="93560" y="914781"/>
                  </a:lnTo>
                  <a:lnTo>
                    <a:pt x="101053" y="909675"/>
                  </a:lnTo>
                  <a:lnTo>
                    <a:pt x="110845" y="907529"/>
                  </a:lnTo>
                  <a:lnTo>
                    <a:pt x="110845" y="898436"/>
                  </a:lnTo>
                  <a:lnTo>
                    <a:pt x="102476" y="899210"/>
                  </a:lnTo>
                  <a:lnTo>
                    <a:pt x="89331" y="905586"/>
                  </a:lnTo>
                  <a:lnTo>
                    <a:pt x="80899" y="916673"/>
                  </a:lnTo>
                  <a:lnTo>
                    <a:pt x="77914" y="932395"/>
                  </a:lnTo>
                  <a:lnTo>
                    <a:pt x="80721" y="947305"/>
                  </a:lnTo>
                  <a:lnTo>
                    <a:pt x="88430" y="958964"/>
                  </a:lnTo>
                  <a:lnTo>
                    <a:pt x="100279" y="966584"/>
                  </a:lnTo>
                  <a:lnTo>
                    <a:pt x="115493" y="969302"/>
                  </a:lnTo>
                  <a:lnTo>
                    <a:pt x="130771" y="966584"/>
                  </a:lnTo>
                  <a:lnTo>
                    <a:pt x="142633" y="959002"/>
                  </a:lnTo>
                  <a:lnTo>
                    <a:pt x="143027" y="958405"/>
                  </a:lnTo>
                  <a:lnTo>
                    <a:pt x="150368" y="947293"/>
                  </a:lnTo>
                  <a:lnTo>
                    <a:pt x="153098" y="932395"/>
                  </a:lnTo>
                  <a:close/>
                </a:path>
                <a:path w="6156959" h="5511165">
                  <a:moveTo>
                    <a:pt x="153123" y="1090015"/>
                  </a:moveTo>
                  <a:lnTo>
                    <a:pt x="152374" y="1081595"/>
                  </a:lnTo>
                  <a:lnTo>
                    <a:pt x="150126" y="1074166"/>
                  </a:lnTo>
                  <a:lnTo>
                    <a:pt x="146380" y="1067841"/>
                  </a:lnTo>
                  <a:lnTo>
                    <a:pt x="143852" y="1065403"/>
                  </a:lnTo>
                  <a:lnTo>
                    <a:pt x="143852" y="1087501"/>
                  </a:lnTo>
                  <a:lnTo>
                    <a:pt x="143776" y="1098511"/>
                  </a:lnTo>
                  <a:lnTo>
                    <a:pt x="138417" y="1105001"/>
                  </a:lnTo>
                  <a:lnTo>
                    <a:pt x="121869" y="1105001"/>
                  </a:lnTo>
                  <a:lnTo>
                    <a:pt x="118059" y="1098511"/>
                  </a:lnTo>
                  <a:lnTo>
                    <a:pt x="118059" y="1063015"/>
                  </a:lnTo>
                  <a:lnTo>
                    <a:pt x="118059" y="1062888"/>
                  </a:lnTo>
                  <a:lnTo>
                    <a:pt x="127076" y="1062888"/>
                  </a:lnTo>
                  <a:lnTo>
                    <a:pt x="134188" y="1066215"/>
                  </a:lnTo>
                  <a:lnTo>
                    <a:pt x="139471" y="1071727"/>
                  </a:lnTo>
                  <a:lnTo>
                    <a:pt x="142773" y="1079080"/>
                  </a:lnTo>
                  <a:lnTo>
                    <a:pt x="143852" y="1087501"/>
                  </a:lnTo>
                  <a:lnTo>
                    <a:pt x="143852" y="1065403"/>
                  </a:lnTo>
                  <a:lnTo>
                    <a:pt x="141262" y="1062888"/>
                  </a:lnTo>
                  <a:lnTo>
                    <a:pt x="141097" y="1062736"/>
                  </a:lnTo>
                  <a:lnTo>
                    <a:pt x="152679" y="1062736"/>
                  </a:lnTo>
                  <a:lnTo>
                    <a:pt x="152679" y="1051991"/>
                  </a:lnTo>
                  <a:lnTo>
                    <a:pt x="103479" y="1052156"/>
                  </a:lnTo>
                  <a:lnTo>
                    <a:pt x="92811" y="1054112"/>
                  </a:lnTo>
                  <a:lnTo>
                    <a:pt x="84759" y="1059649"/>
                  </a:lnTo>
                  <a:lnTo>
                    <a:pt x="79679" y="1068628"/>
                  </a:lnTo>
                  <a:lnTo>
                    <a:pt x="77914" y="1080846"/>
                  </a:lnTo>
                  <a:lnTo>
                    <a:pt x="78587" y="1089609"/>
                  </a:lnTo>
                  <a:lnTo>
                    <a:pt x="80556" y="1097191"/>
                  </a:lnTo>
                  <a:lnTo>
                    <a:pt x="83693" y="1104201"/>
                  </a:lnTo>
                  <a:lnTo>
                    <a:pt x="87934" y="1111211"/>
                  </a:lnTo>
                  <a:lnTo>
                    <a:pt x="95707" y="1106563"/>
                  </a:lnTo>
                  <a:lnTo>
                    <a:pt x="90220" y="1098791"/>
                  </a:lnTo>
                  <a:lnTo>
                    <a:pt x="87096" y="1091145"/>
                  </a:lnTo>
                  <a:lnTo>
                    <a:pt x="87096" y="1082967"/>
                  </a:lnTo>
                  <a:lnTo>
                    <a:pt x="88303" y="1074305"/>
                  </a:lnTo>
                  <a:lnTo>
                    <a:pt x="91782" y="1068070"/>
                  </a:lnTo>
                  <a:lnTo>
                    <a:pt x="97294" y="1064285"/>
                  </a:lnTo>
                  <a:lnTo>
                    <a:pt x="104635" y="1063015"/>
                  </a:lnTo>
                  <a:lnTo>
                    <a:pt x="109283" y="1063015"/>
                  </a:lnTo>
                  <a:lnTo>
                    <a:pt x="109334" y="1087894"/>
                  </a:lnTo>
                  <a:lnTo>
                    <a:pt x="110845" y="1099235"/>
                  </a:lnTo>
                  <a:lnTo>
                    <a:pt x="115125" y="1107986"/>
                  </a:lnTo>
                  <a:lnTo>
                    <a:pt x="121831" y="1113459"/>
                  </a:lnTo>
                  <a:lnTo>
                    <a:pt x="130644" y="1115339"/>
                  </a:lnTo>
                  <a:lnTo>
                    <a:pt x="139509" y="1113561"/>
                  </a:lnTo>
                  <a:lnTo>
                    <a:pt x="146646" y="1108468"/>
                  </a:lnTo>
                  <a:lnTo>
                    <a:pt x="148704" y="1105001"/>
                  </a:lnTo>
                  <a:lnTo>
                    <a:pt x="151396" y="1100493"/>
                  </a:lnTo>
                  <a:lnTo>
                    <a:pt x="153123" y="1090015"/>
                  </a:lnTo>
                  <a:close/>
                </a:path>
                <a:path w="6156959" h="5511165">
                  <a:moveTo>
                    <a:pt x="153123" y="810729"/>
                  </a:moveTo>
                  <a:lnTo>
                    <a:pt x="152374" y="802297"/>
                  </a:lnTo>
                  <a:lnTo>
                    <a:pt x="150126" y="794867"/>
                  </a:lnTo>
                  <a:lnTo>
                    <a:pt x="146380" y="788543"/>
                  </a:lnTo>
                  <a:lnTo>
                    <a:pt x="143903" y="786155"/>
                  </a:lnTo>
                  <a:lnTo>
                    <a:pt x="143903" y="819061"/>
                  </a:lnTo>
                  <a:lnTo>
                    <a:pt x="138417" y="825715"/>
                  </a:lnTo>
                  <a:lnTo>
                    <a:pt x="121869" y="825715"/>
                  </a:lnTo>
                  <a:lnTo>
                    <a:pt x="118059" y="819226"/>
                  </a:lnTo>
                  <a:lnTo>
                    <a:pt x="118059" y="783729"/>
                  </a:lnTo>
                  <a:lnTo>
                    <a:pt x="118059" y="783602"/>
                  </a:lnTo>
                  <a:lnTo>
                    <a:pt x="127076" y="783602"/>
                  </a:lnTo>
                  <a:lnTo>
                    <a:pt x="134188" y="786930"/>
                  </a:lnTo>
                  <a:lnTo>
                    <a:pt x="139471" y="792441"/>
                  </a:lnTo>
                  <a:lnTo>
                    <a:pt x="142773" y="799795"/>
                  </a:lnTo>
                  <a:lnTo>
                    <a:pt x="143852" y="808202"/>
                  </a:lnTo>
                  <a:lnTo>
                    <a:pt x="143903" y="819061"/>
                  </a:lnTo>
                  <a:lnTo>
                    <a:pt x="143903" y="786155"/>
                  </a:lnTo>
                  <a:lnTo>
                    <a:pt x="141274" y="783602"/>
                  </a:lnTo>
                  <a:lnTo>
                    <a:pt x="141097" y="783437"/>
                  </a:lnTo>
                  <a:lnTo>
                    <a:pt x="152679" y="783437"/>
                  </a:lnTo>
                  <a:lnTo>
                    <a:pt x="152679" y="772706"/>
                  </a:lnTo>
                  <a:lnTo>
                    <a:pt x="103479" y="772871"/>
                  </a:lnTo>
                  <a:lnTo>
                    <a:pt x="92811" y="774827"/>
                  </a:lnTo>
                  <a:lnTo>
                    <a:pt x="84759" y="780364"/>
                  </a:lnTo>
                  <a:lnTo>
                    <a:pt x="79679" y="789343"/>
                  </a:lnTo>
                  <a:lnTo>
                    <a:pt x="77914" y="801560"/>
                  </a:lnTo>
                  <a:lnTo>
                    <a:pt x="78587" y="810323"/>
                  </a:lnTo>
                  <a:lnTo>
                    <a:pt x="80556" y="817905"/>
                  </a:lnTo>
                  <a:lnTo>
                    <a:pt x="83693" y="824915"/>
                  </a:lnTo>
                  <a:lnTo>
                    <a:pt x="87934" y="831926"/>
                  </a:lnTo>
                  <a:lnTo>
                    <a:pt x="95707" y="827278"/>
                  </a:lnTo>
                  <a:lnTo>
                    <a:pt x="90220" y="819505"/>
                  </a:lnTo>
                  <a:lnTo>
                    <a:pt x="87096" y="811860"/>
                  </a:lnTo>
                  <a:lnTo>
                    <a:pt x="87096" y="803681"/>
                  </a:lnTo>
                  <a:lnTo>
                    <a:pt x="88303" y="795020"/>
                  </a:lnTo>
                  <a:lnTo>
                    <a:pt x="91782" y="788784"/>
                  </a:lnTo>
                  <a:lnTo>
                    <a:pt x="97294" y="784999"/>
                  </a:lnTo>
                  <a:lnTo>
                    <a:pt x="104635" y="783729"/>
                  </a:lnTo>
                  <a:lnTo>
                    <a:pt x="109283" y="783729"/>
                  </a:lnTo>
                  <a:lnTo>
                    <a:pt x="109347" y="808609"/>
                  </a:lnTo>
                  <a:lnTo>
                    <a:pt x="110845" y="819950"/>
                  </a:lnTo>
                  <a:lnTo>
                    <a:pt x="115125" y="828700"/>
                  </a:lnTo>
                  <a:lnTo>
                    <a:pt x="121831" y="834174"/>
                  </a:lnTo>
                  <a:lnTo>
                    <a:pt x="130644" y="836053"/>
                  </a:lnTo>
                  <a:lnTo>
                    <a:pt x="139509" y="834275"/>
                  </a:lnTo>
                  <a:lnTo>
                    <a:pt x="146646" y="829183"/>
                  </a:lnTo>
                  <a:lnTo>
                    <a:pt x="148704" y="825715"/>
                  </a:lnTo>
                  <a:lnTo>
                    <a:pt x="151396" y="821194"/>
                  </a:lnTo>
                  <a:lnTo>
                    <a:pt x="153123" y="810729"/>
                  </a:lnTo>
                  <a:close/>
                </a:path>
                <a:path w="6156959" h="5511165">
                  <a:moveTo>
                    <a:pt x="153123" y="729437"/>
                  </a:moveTo>
                  <a:lnTo>
                    <a:pt x="151879" y="719162"/>
                  </a:lnTo>
                  <a:lnTo>
                    <a:pt x="149186" y="713054"/>
                  </a:lnTo>
                  <a:lnTo>
                    <a:pt x="148043" y="710450"/>
                  </a:lnTo>
                  <a:lnTo>
                    <a:pt x="141478" y="704418"/>
                  </a:lnTo>
                  <a:lnTo>
                    <a:pt x="132041" y="702157"/>
                  </a:lnTo>
                  <a:lnTo>
                    <a:pt x="117678" y="708660"/>
                  </a:lnTo>
                  <a:lnTo>
                    <a:pt x="110871" y="722934"/>
                  </a:lnTo>
                  <a:lnTo>
                    <a:pt x="105930" y="737209"/>
                  </a:lnTo>
                  <a:lnTo>
                    <a:pt x="97155" y="743699"/>
                  </a:lnTo>
                  <a:lnTo>
                    <a:pt x="90055" y="743699"/>
                  </a:lnTo>
                  <a:lnTo>
                    <a:pt x="87096" y="737387"/>
                  </a:lnTo>
                  <a:lnTo>
                    <a:pt x="87096" y="722109"/>
                  </a:lnTo>
                  <a:lnTo>
                    <a:pt x="89382" y="714616"/>
                  </a:lnTo>
                  <a:lnTo>
                    <a:pt x="93014" y="708799"/>
                  </a:lnTo>
                  <a:lnTo>
                    <a:pt x="84569" y="704557"/>
                  </a:lnTo>
                  <a:lnTo>
                    <a:pt x="80441" y="710806"/>
                  </a:lnTo>
                  <a:lnTo>
                    <a:pt x="77838" y="719162"/>
                  </a:lnTo>
                  <a:lnTo>
                    <a:pt x="77838" y="729030"/>
                  </a:lnTo>
                  <a:lnTo>
                    <a:pt x="78930" y="738098"/>
                  </a:lnTo>
                  <a:lnTo>
                    <a:pt x="82575" y="746353"/>
                  </a:lnTo>
                  <a:lnTo>
                    <a:pt x="88861" y="752068"/>
                  </a:lnTo>
                  <a:lnTo>
                    <a:pt x="97993" y="754202"/>
                  </a:lnTo>
                  <a:lnTo>
                    <a:pt x="112026" y="747763"/>
                  </a:lnTo>
                  <a:lnTo>
                    <a:pt x="113919" y="743699"/>
                  </a:lnTo>
                  <a:lnTo>
                    <a:pt x="118656" y="733513"/>
                  </a:lnTo>
                  <a:lnTo>
                    <a:pt x="123748" y="719315"/>
                  </a:lnTo>
                  <a:lnTo>
                    <a:pt x="133172" y="713054"/>
                  </a:lnTo>
                  <a:lnTo>
                    <a:pt x="140665" y="713168"/>
                  </a:lnTo>
                  <a:lnTo>
                    <a:pt x="144068" y="720267"/>
                  </a:lnTo>
                  <a:lnTo>
                    <a:pt x="144030" y="729437"/>
                  </a:lnTo>
                  <a:lnTo>
                    <a:pt x="143421" y="735685"/>
                  </a:lnTo>
                  <a:lnTo>
                    <a:pt x="141554" y="742289"/>
                  </a:lnTo>
                  <a:lnTo>
                    <a:pt x="138569" y="748436"/>
                  </a:lnTo>
                  <a:lnTo>
                    <a:pt x="134569" y="753757"/>
                  </a:lnTo>
                  <a:lnTo>
                    <a:pt x="142659" y="757999"/>
                  </a:lnTo>
                  <a:lnTo>
                    <a:pt x="147154" y="752043"/>
                  </a:lnTo>
                  <a:lnTo>
                    <a:pt x="150431" y="745045"/>
                  </a:lnTo>
                  <a:lnTo>
                    <a:pt x="152438" y="737387"/>
                  </a:lnTo>
                  <a:lnTo>
                    <a:pt x="153123" y="729437"/>
                  </a:lnTo>
                  <a:close/>
                </a:path>
                <a:path w="6156959" h="5511165">
                  <a:moveTo>
                    <a:pt x="153403" y="459359"/>
                  </a:moveTo>
                  <a:lnTo>
                    <a:pt x="152527" y="449834"/>
                  </a:lnTo>
                  <a:lnTo>
                    <a:pt x="149974" y="441274"/>
                  </a:lnTo>
                  <a:lnTo>
                    <a:pt x="145872" y="433806"/>
                  </a:lnTo>
                  <a:lnTo>
                    <a:pt x="140373" y="427545"/>
                  </a:lnTo>
                  <a:lnTo>
                    <a:pt x="130086" y="437438"/>
                  </a:lnTo>
                  <a:lnTo>
                    <a:pt x="135572" y="442810"/>
                  </a:lnTo>
                  <a:lnTo>
                    <a:pt x="138455" y="449834"/>
                  </a:lnTo>
                  <a:lnTo>
                    <a:pt x="121310" y="479425"/>
                  </a:lnTo>
                  <a:lnTo>
                    <a:pt x="121310" y="440283"/>
                  </a:lnTo>
                  <a:lnTo>
                    <a:pt x="121310" y="423570"/>
                  </a:lnTo>
                  <a:lnTo>
                    <a:pt x="109016" y="424345"/>
                  </a:lnTo>
                  <a:lnTo>
                    <a:pt x="109016" y="440283"/>
                  </a:lnTo>
                  <a:lnTo>
                    <a:pt x="109016" y="479831"/>
                  </a:lnTo>
                  <a:lnTo>
                    <a:pt x="101447" y="477507"/>
                  </a:lnTo>
                  <a:lnTo>
                    <a:pt x="95694" y="473189"/>
                  </a:lnTo>
                  <a:lnTo>
                    <a:pt x="92049" y="467156"/>
                  </a:lnTo>
                  <a:lnTo>
                    <a:pt x="90805" y="459790"/>
                  </a:lnTo>
                  <a:lnTo>
                    <a:pt x="90817" y="459359"/>
                  </a:lnTo>
                  <a:lnTo>
                    <a:pt x="92049" y="451840"/>
                  </a:lnTo>
                  <a:lnTo>
                    <a:pt x="95694" y="445820"/>
                  </a:lnTo>
                  <a:lnTo>
                    <a:pt x="101447" y="441871"/>
                  </a:lnTo>
                  <a:lnTo>
                    <a:pt x="109016" y="440283"/>
                  </a:lnTo>
                  <a:lnTo>
                    <a:pt x="109016" y="424345"/>
                  </a:lnTo>
                  <a:lnTo>
                    <a:pt x="102730" y="424738"/>
                  </a:lnTo>
                  <a:lnTo>
                    <a:pt x="88620" y="431038"/>
                  </a:lnTo>
                  <a:lnTo>
                    <a:pt x="79654" y="442658"/>
                  </a:lnTo>
                  <a:lnTo>
                    <a:pt x="76517" y="459790"/>
                  </a:lnTo>
                  <a:lnTo>
                    <a:pt x="79298" y="475335"/>
                  </a:lnTo>
                  <a:lnTo>
                    <a:pt x="87160" y="487489"/>
                  </a:lnTo>
                  <a:lnTo>
                    <a:pt x="99352" y="495401"/>
                  </a:lnTo>
                  <a:lnTo>
                    <a:pt x="115100" y="498221"/>
                  </a:lnTo>
                  <a:lnTo>
                    <a:pt x="130683" y="495452"/>
                  </a:lnTo>
                  <a:lnTo>
                    <a:pt x="142786" y="487591"/>
                  </a:lnTo>
                  <a:lnTo>
                    <a:pt x="147739" y="479831"/>
                  </a:lnTo>
                  <a:lnTo>
                    <a:pt x="148005" y="479425"/>
                  </a:lnTo>
                  <a:lnTo>
                    <a:pt x="150622" y="475335"/>
                  </a:lnTo>
                  <a:lnTo>
                    <a:pt x="153403" y="459359"/>
                  </a:lnTo>
                  <a:close/>
                </a:path>
                <a:path w="6156959" h="5511165">
                  <a:moveTo>
                    <a:pt x="153403" y="194360"/>
                  </a:moveTo>
                  <a:lnTo>
                    <a:pt x="152514" y="185928"/>
                  </a:lnTo>
                  <a:lnTo>
                    <a:pt x="149809" y="178676"/>
                  </a:lnTo>
                  <a:lnTo>
                    <a:pt x="145224" y="172694"/>
                  </a:lnTo>
                  <a:lnTo>
                    <a:pt x="138696" y="168071"/>
                  </a:lnTo>
                  <a:lnTo>
                    <a:pt x="152679" y="168071"/>
                  </a:lnTo>
                  <a:lnTo>
                    <a:pt x="152679" y="149567"/>
                  </a:lnTo>
                  <a:lnTo>
                    <a:pt x="77076" y="149567"/>
                  </a:lnTo>
                  <a:lnTo>
                    <a:pt x="77076" y="168071"/>
                  </a:lnTo>
                  <a:lnTo>
                    <a:pt x="114376" y="168071"/>
                  </a:lnTo>
                  <a:lnTo>
                    <a:pt x="122859" y="169367"/>
                  </a:lnTo>
                  <a:lnTo>
                    <a:pt x="129692" y="173088"/>
                  </a:lnTo>
                  <a:lnTo>
                    <a:pt x="134277" y="179031"/>
                  </a:lnTo>
                  <a:lnTo>
                    <a:pt x="136017" y="186982"/>
                  </a:lnTo>
                  <a:lnTo>
                    <a:pt x="136017" y="197167"/>
                  </a:lnTo>
                  <a:lnTo>
                    <a:pt x="129641" y="203250"/>
                  </a:lnTo>
                  <a:lnTo>
                    <a:pt x="77076" y="203250"/>
                  </a:lnTo>
                  <a:lnTo>
                    <a:pt x="77076" y="221767"/>
                  </a:lnTo>
                  <a:lnTo>
                    <a:pt x="124396" y="221767"/>
                  </a:lnTo>
                  <a:lnTo>
                    <a:pt x="136448" y="219875"/>
                  </a:lnTo>
                  <a:lnTo>
                    <a:pt x="145580" y="214426"/>
                  </a:lnTo>
                  <a:lnTo>
                    <a:pt x="151371" y="205790"/>
                  </a:lnTo>
                  <a:lnTo>
                    <a:pt x="153403" y="194360"/>
                  </a:lnTo>
                  <a:close/>
                </a:path>
                <a:path w="6156959" h="5511165">
                  <a:moveTo>
                    <a:pt x="180530" y="1028966"/>
                  </a:moveTo>
                  <a:lnTo>
                    <a:pt x="78320" y="972388"/>
                  </a:lnTo>
                  <a:lnTo>
                    <a:pt x="78320" y="983729"/>
                  </a:lnTo>
                  <a:lnTo>
                    <a:pt x="140258" y="1007325"/>
                  </a:lnTo>
                  <a:lnTo>
                    <a:pt x="78320" y="1032040"/>
                  </a:lnTo>
                  <a:lnTo>
                    <a:pt x="78320" y="1043622"/>
                  </a:lnTo>
                  <a:lnTo>
                    <a:pt x="152120" y="1012812"/>
                  </a:lnTo>
                  <a:lnTo>
                    <a:pt x="159169" y="1015936"/>
                  </a:lnTo>
                  <a:lnTo>
                    <a:pt x="166268" y="1018908"/>
                  </a:lnTo>
                  <a:lnTo>
                    <a:pt x="169913" y="1023708"/>
                  </a:lnTo>
                  <a:lnTo>
                    <a:pt x="169913" y="1033170"/>
                  </a:lnTo>
                  <a:lnTo>
                    <a:pt x="168783" y="1036574"/>
                  </a:lnTo>
                  <a:lnTo>
                    <a:pt x="166382" y="1039977"/>
                  </a:lnTo>
                  <a:lnTo>
                    <a:pt x="175158" y="1044625"/>
                  </a:lnTo>
                  <a:lnTo>
                    <a:pt x="178841" y="1040104"/>
                  </a:lnTo>
                  <a:lnTo>
                    <a:pt x="180530" y="1035177"/>
                  </a:lnTo>
                  <a:lnTo>
                    <a:pt x="180530" y="1028966"/>
                  </a:lnTo>
                  <a:close/>
                </a:path>
                <a:path w="6156959" h="5511165">
                  <a:moveTo>
                    <a:pt x="691756" y="5138026"/>
                  </a:moveTo>
                  <a:lnTo>
                    <a:pt x="688797" y="5087086"/>
                  </a:lnTo>
                  <a:lnTo>
                    <a:pt x="680072" y="5039080"/>
                  </a:lnTo>
                  <a:lnTo>
                    <a:pt x="665835" y="4994224"/>
                  </a:lnTo>
                  <a:lnTo>
                    <a:pt x="646303" y="4952682"/>
                  </a:lnTo>
                  <a:lnTo>
                    <a:pt x="621715" y="4914646"/>
                  </a:lnTo>
                  <a:lnTo>
                    <a:pt x="592328" y="4880292"/>
                  </a:lnTo>
                  <a:lnTo>
                    <a:pt x="560870" y="4850803"/>
                  </a:lnTo>
                  <a:lnTo>
                    <a:pt x="543674" y="4838141"/>
                  </a:lnTo>
                  <a:lnTo>
                    <a:pt x="543674" y="5138026"/>
                  </a:lnTo>
                  <a:lnTo>
                    <a:pt x="539686" y="5190033"/>
                  </a:lnTo>
                  <a:lnTo>
                    <a:pt x="527672" y="5236222"/>
                  </a:lnTo>
                  <a:lnTo>
                    <a:pt x="507530" y="5276862"/>
                  </a:lnTo>
                  <a:lnTo>
                    <a:pt x="479158" y="5312194"/>
                  </a:lnTo>
                  <a:lnTo>
                    <a:pt x="446074" y="5338496"/>
                  </a:lnTo>
                  <a:lnTo>
                    <a:pt x="404660" y="5358866"/>
                  </a:lnTo>
                  <a:lnTo>
                    <a:pt x="354406" y="5372036"/>
                  </a:lnTo>
                  <a:lnTo>
                    <a:pt x="294754" y="5376710"/>
                  </a:lnTo>
                  <a:lnTo>
                    <a:pt x="145605" y="5376710"/>
                  </a:lnTo>
                  <a:lnTo>
                    <a:pt x="145605" y="4900384"/>
                  </a:lnTo>
                  <a:lnTo>
                    <a:pt x="294754" y="4900384"/>
                  </a:lnTo>
                  <a:lnTo>
                    <a:pt x="355485" y="4905108"/>
                  </a:lnTo>
                  <a:lnTo>
                    <a:pt x="405904" y="4918545"/>
                  </a:lnTo>
                  <a:lnTo>
                    <a:pt x="447459" y="4939652"/>
                  </a:lnTo>
                  <a:lnTo>
                    <a:pt x="481622" y="4967376"/>
                  </a:lnTo>
                  <a:lnTo>
                    <a:pt x="508558" y="5001285"/>
                  </a:lnTo>
                  <a:lnTo>
                    <a:pt x="527977" y="5041062"/>
                  </a:lnTo>
                  <a:lnTo>
                    <a:pt x="539724" y="5086667"/>
                  </a:lnTo>
                  <a:lnTo>
                    <a:pt x="543674" y="5138026"/>
                  </a:lnTo>
                  <a:lnTo>
                    <a:pt x="543674" y="4838141"/>
                  </a:lnTo>
                  <a:lnTo>
                    <a:pt x="488276" y="4803991"/>
                  </a:lnTo>
                  <a:lnTo>
                    <a:pt x="446824" y="4787074"/>
                  </a:lnTo>
                  <a:lnTo>
                    <a:pt x="401739" y="4774755"/>
                  </a:lnTo>
                  <a:lnTo>
                    <a:pt x="352869" y="4767211"/>
                  </a:lnTo>
                  <a:lnTo>
                    <a:pt x="300037" y="4764646"/>
                  </a:lnTo>
                  <a:lnTo>
                    <a:pt x="0" y="4764646"/>
                  </a:lnTo>
                  <a:lnTo>
                    <a:pt x="0" y="5511050"/>
                  </a:lnTo>
                  <a:lnTo>
                    <a:pt x="300037" y="5511050"/>
                  </a:lnTo>
                  <a:lnTo>
                    <a:pt x="357543" y="5507990"/>
                  </a:lnTo>
                  <a:lnTo>
                    <a:pt x="410832" y="5499011"/>
                  </a:lnTo>
                  <a:lnTo>
                    <a:pt x="459803" y="5484431"/>
                  </a:lnTo>
                  <a:lnTo>
                    <a:pt x="504317" y="5464568"/>
                  </a:lnTo>
                  <a:lnTo>
                    <a:pt x="544309" y="5439727"/>
                  </a:lnTo>
                  <a:lnTo>
                    <a:pt x="579640" y="5410212"/>
                  </a:lnTo>
                  <a:lnTo>
                    <a:pt x="609587" y="5376710"/>
                  </a:lnTo>
                  <a:lnTo>
                    <a:pt x="612178" y="5373827"/>
                  </a:lnTo>
                  <a:lnTo>
                    <a:pt x="639724" y="5333301"/>
                  </a:lnTo>
                  <a:lnTo>
                    <a:pt x="661873" y="5289067"/>
                  </a:lnTo>
                  <a:lnTo>
                    <a:pt x="678192" y="5241506"/>
                  </a:lnTo>
                  <a:lnTo>
                    <a:pt x="688289" y="5191023"/>
                  </a:lnTo>
                  <a:lnTo>
                    <a:pt x="691756" y="5138026"/>
                  </a:lnTo>
                  <a:close/>
                </a:path>
                <a:path w="6156959" h="5511165">
                  <a:moveTo>
                    <a:pt x="1450149" y="5040706"/>
                  </a:moveTo>
                  <a:lnTo>
                    <a:pt x="1444358" y="4983772"/>
                  </a:lnTo>
                  <a:lnTo>
                    <a:pt x="1427886" y="4932121"/>
                  </a:lnTo>
                  <a:lnTo>
                    <a:pt x="1410716" y="4901438"/>
                  </a:lnTo>
                  <a:lnTo>
                    <a:pt x="1402092" y="4886020"/>
                  </a:lnTo>
                  <a:lnTo>
                    <a:pt x="1368348" y="4845736"/>
                  </a:lnTo>
                  <a:lnTo>
                    <a:pt x="1333944" y="4816729"/>
                  </a:lnTo>
                  <a:lnTo>
                    <a:pt x="1299946" y="4796891"/>
                  </a:lnTo>
                  <a:lnTo>
                    <a:pt x="1299946" y="5040706"/>
                  </a:lnTo>
                  <a:lnTo>
                    <a:pt x="1297571" y="5066309"/>
                  </a:lnTo>
                  <a:lnTo>
                    <a:pt x="1278826" y="5115382"/>
                  </a:lnTo>
                  <a:lnTo>
                    <a:pt x="1243101" y="5153622"/>
                  </a:lnTo>
                  <a:lnTo>
                    <a:pt x="1185519" y="5174945"/>
                  </a:lnTo>
                  <a:lnTo>
                    <a:pt x="1149400" y="5177866"/>
                  </a:lnTo>
                  <a:lnTo>
                    <a:pt x="946670" y="5177866"/>
                  </a:lnTo>
                  <a:lnTo>
                    <a:pt x="946670" y="4901438"/>
                  </a:lnTo>
                  <a:lnTo>
                    <a:pt x="1147991" y="4901438"/>
                  </a:lnTo>
                  <a:lnTo>
                    <a:pt x="1186751" y="4904257"/>
                  </a:lnTo>
                  <a:lnTo>
                    <a:pt x="1245108" y="4926292"/>
                  </a:lnTo>
                  <a:lnTo>
                    <a:pt x="1280464" y="4965204"/>
                  </a:lnTo>
                  <a:lnTo>
                    <a:pt x="1297813" y="5014531"/>
                  </a:lnTo>
                  <a:lnTo>
                    <a:pt x="1299946" y="5040706"/>
                  </a:lnTo>
                  <a:lnTo>
                    <a:pt x="1299946" y="4796891"/>
                  </a:lnTo>
                  <a:lnTo>
                    <a:pt x="1295082" y="4794047"/>
                  </a:lnTo>
                  <a:lnTo>
                    <a:pt x="1251775" y="4777765"/>
                  </a:lnTo>
                  <a:lnTo>
                    <a:pt x="1204023" y="4767935"/>
                  </a:lnTo>
                  <a:lnTo>
                    <a:pt x="1151864" y="4764646"/>
                  </a:lnTo>
                  <a:lnTo>
                    <a:pt x="796124" y="4764646"/>
                  </a:lnTo>
                  <a:lnTo>
                    <a:pt x="796124" y="5511050"/>
                  </a:lnTo>
                  <a:lnTo>
                    <a:pt x="946670" y="5511050"/>
                  </a:lnTo>
                  <a:lnTo>
                    <a:pt x="946670" y="5313248"/>
                  </a:lnTo>
                  <a:lnTo>
                    <a:pt x="1152931" y="5313248"/>
                  </a:lnTo>
                  <a:lnTo>
                    <a:pt x="1271041" y="5511050"/>
                  </a:lnTo>
                  <a:lnTo>
                    <a:pt x="1442745" y="5511050"/>
                  </a:lnTo>
                  <a:lnTo>
                    <a:pt x="1321447" y="5313248"/>
                  </a:lnTo>
                  <a:lnTo>
                    <a:pt x="1302423" y="5282222"/>
                  </a:lnTo>
                  <a:lnTo>
                    <a:pt x="1362697" y="5242128"/>
                  </a:lnTo>
                  <a:lnTo>
                    <a:pt x="1408188" y="5188788"/>
                  </a:lnTo>
                  <a:lnTo>
                    <a:pt x="1414068" y="5177866"/>
                  </a:lnTo>
                  <a:lnTo>
                    <a:pt x="1426794" y="5154307"/>
                  </a:lnTo>
                  <a:lnTo>
                    <a:pt x="1439875" y="5118062"/>
                  </a:lnTo>
                  <a:lnTo>
                    <a:pt x="1447609" y="5080165"/>
                  </a:lnTo>
                  <a:lnTo>
                    <a:pt x="1450149" y="5040706"/>
                  </a:lnTo>
                  <a:close/>
                </a:path>
                <a:path w="6156959" h="5511165">
                  <a:moveTo>
                    <a:pt x="2263597" y="4764646"/>
                  </a:moveTo>
                  <a:lnTo>
                    <a:pt x="2100707" y="4764646"/>
                  </a:lnTo>
                  <a:lnTo>
                    <a:pt x="1879295" y="5173980"/>
                  </a:lnTo>
                  <a:lnTo>
                    <a:pt x="1866950" y="5173980"/>
                  </a:lnTo>
                  <a:lnTo>
                    <a:pt x="1649056" y="4764646"/>
                  </a:lnTo>
                  <a:lnTo>
                    <a:pt x="1477708" y="4764646"/>
                  </a:lnTo>
                  <a:lnTo>
                    <a:pt x="1799602" y="5330533"/>
                  </a:lnTo>
                  <a:lnTo>
                    <a:pt x="1799602" y="5511050"/>
                  </a:lnTo>
                  <a:lnTo>
                    <a:pt x="1946630" y="5511050"/>
                  </a:lnTo>
                  <a:lnTo>
                    <a:pt x="1946630" y="5331942"/>
                  </a:lnTo>
                  <a:lnTo>
                    <a:pt x="2034882" y="5173980"/>
                  </a:lnTo>
                  <a:lnTo>
                    <a:pt x="2263597" y="4764646"/>
                  </a:lnTo>
                  <a:close/>
                </a:path>
                <a:path w="6156959" h="5511165">
                  <a:moveTo>
                    <a:pt x="3819512" y="4764646"/>
                  </a:moveTo>
                  <a:lnTo>
                    <a:pt x="3660152" y="4764646"/>
                  </a:lnTo>
                  <a:lnTo>
                    <a:pt x="3507130" y="5361914"/>
                  </a:lnTo>
                  <a:lnTo>
                    <a:pt x="3502202" y="5361914"/>
                  </a:lnTo>
                  <a:lnTo>
                    <a:pt x="3401822" y="4946218"/>
                  </a:lnTo>
                  <a:lnTo>
                    <a:pt x="3357994" y="4764646"/>
                  </a:lnTo>
                  <a:lnTo>
                    <a:pt x="3156318" y="4764646"/>
                  </a:lnTo>
                  <a:lnTo>
                    <a:pt x="3021990" y="5361914"/>
                  </a:lnTo>
                  <a:lnTo>
                    <a:pt x="3017050" y="5361914"/>
                  </a:lnTo>
                  <a:lnTo>
                    <a:pt x="2859100" y="4764646"/>
                  </a:lnTo>
                  <a:lnTo>
                    <a:pt x="2698673" y="4764646"/>
                  </a:lnTo>
                  <a:lnTo>
                    <a:pt x="2917621" y="5511050"/>
                  </a:lnTo>
                  <a:lnTo>
                    <a:pt x="3119297" y="5511050"/>
                  </a:lnTo>
                  <a:lnTo>
                    <a:pt x="3153740" y="5361914"/>
                  </a:lnTo>
                  <a:lnTo>
                    <a:pt x="3249752" y="4946218"/>
                  </a:lnTo>
                  <a:lnTo>
                    <a:pt x="3254692" y="4946218"/>
                  </a:lnTo>
                  <a:lnTo>
                    <a:pt x="3396424" y="5511050"/>
                  </a:lnTo>
                  <a:lnTo>
                    <a:pt x="3599154" y="5511050"/>
                  </a:lnTo>
                  <a:lnTo>
                    <a:pt x="3643172" y="5361914"/>
                  </a:lnTo>
                  <a:lnTo>
                    <a:pt x="3819512" y="4764646"/>
                  </a:lnTo>
                  <a:close/>
                </a:path>
                <a:path w="6156959" h="5511165">
                  <a:moveTo>
                    <a:pt x="4515853" y="5375300"/>
                  </a:moveTo>
                  <a:lnTo>
                    <a:pt x="4064203" y="5375300"/>
                  </a:lnTo>
                  <a:lnTo>
                    <a:pt x="4064203" y="5188788"/>
                  </a:lnTo>
                  <a:lnTo>
                    <a:pt x="4452391" y="5188788"/>
                  </a:lnTo>
                  <a:lnTo>
                    <a:pt x="4452391" y="5053406"/>
                  </a:lnTo>
                  <a:lnTo>
                    <a:pt x="4064203" y="5053406"/>
                  </a:lnTo>
                  <a:lnTo>
                    <a:pt x="4064203" y="4901438"/>
                  </a:lnTo>
                  <a:lnTo>
                    <a:pt x="4498225" y="4901438"/>
                  </a:lnTo>
                  <a:lnTo>
                    <a:pt x="4498225" y="4764646"/>
                  </a:lnTo>
                  <a:lnTo>
                    <a:pt x="3913657" y="4764646"/>
                  </a:lnTo>
                  <a:lnTo>
                    <a:pt x="3913657" y="5511050"/>
                  </a:lnTo>
                  <a:lnTo>
                    <a:pt x="4515853" y="5511050"/>
                  </a:lnTo>
                  <a:lnTo>
                    <a:pt x="4515853" y="5375300"/>
                  </a:lnTo>
                  <a:close/>
                </a:path>
                <a:path w="6156959" h="5511165">
                  <a:moveTo>
                    <a:pt x="5409997" y="5511050"/>
                  </a:moveTo>
                  <a:lnTo>
                    <a:pt x="5351094" y="5378120"/>
                  </a:lnTo>
                  <a:lnTo>
                    <a:pt x="5290947" y="5242382"/>
                  </a:lnTo>
                  <a:lnTo>
                    <a:pt x="5147068" y="4917656"/>
                  </a:lnTo>
                  <a:lnTo>
                    <a:pt x="5132870" y="4885614"/>
                  </a:lnTo>
                  <a:lnTo>
                    <a:pt x="5132870" y="5242382"/>
                  </a:lnTo>
                  <a:lnTo>
                    <a:pt x="4871605" y="5242382"/>
                  </a:lnTo>
                  <a:lnTo>
                    <a:pt x="4993602" y="4917656"/>
                  </a:lnTo>
                  <a:lnTo>
                    <a:pt x="5004524" y="4917656"/>
                  </a:lnTo>
                  <a:lnTo>
                    <a:pt x="5132870" y="5242382"/>
                  </a:lnTo>
                  <a:lnTo>
                    <a:pt x="5132870" y="4885614"/>
                  </a:lnTo>
                  <a:lnTo>
                    <a:pt x="5079276" y="4764646"/>
                  </a:lnTo>
                  <a:lnTo>
                    <a:pt x="4927663" y="4764646"/>
                  </a:lnTo>
                  <a:lnTo>
                    <a:pt x="4596600" y="5511050"/>
                  </a:lnTo>
                  <a:lnTo>
                    <a:pt x="4754550" y="5511050"/>
                  </a:lnTo>
                  <a:lnTo>
                    <a:pt x="4814494" y="5378120"/>
                  </a:lnTo>
                  <a:lnTo>
                    <a:pt x="5188572" y="5378120"/>
                  </a:lnTo>
                  <a:lnTo>
                    <a:pt x="5249570" y="5511050"/>
                  </a:lnTo>
                  <a:lnTo>
                    <a:pt x="5409997" y="5511050"/>
                  </a:lnTo>
                  <a:close/>
                </a:path>
                <a:path w="6156959" h="5511165">
                  <a:moveTo>
                    <a:pt x="6156388" y="5040706"/>
                  </a:moveTo>
                  <a:lnTo>
                    <a:pt x="6150597" y="4983772"/>
                  </a:lnTo>
                  <a:lnTo>
                    <a:pt x="6134125" y="4932121"/>
                  </a:lnTo>
                  <a:lnTo>
                    <a:pt x="6108344" y="4886020"/>
                  </a:lnTo>
                  <a:lnTo>
                    <a:pt x="6074600" y="4845736"/>
                  </a:lnTo>
                  <a:lnTo>
                    <a:pt x="6040196" y="4816729"/>
                  </a:lnTo>
                  <a:lnTo>
                    <a:pt x="6006198" y="4796891"/>
                  </a:lnTo>
                  <a:lnTo>
                    <a:pt x="6006198" y="5040706"/>
                  </a:lnTo>
                  <a:lnTo>
                    <a:pt x="6003823" y="5066309"/>
                  </a:lnTo>
                  <a:lnTo>
                    <a:pt x="5985065" y="5115382"/>
                  </a:lnTo>
                  <a:lnTo>
                    <a:pt x="5949340" y="5153622"/>
                  </a:lnTo>
                  <a:lnTo>
                    <a:pt x="5891758" y="5174945"/>
                  </a:lnTo>
                  <a:lnTo>
                    <a:pt x="5855640" y="5177866"/>
                  </a:lnTo>
                  <a:lnTo>
                    <a:pt x="5652922" y="5177866"/>
                  </a:lnTo>
                  <a:lnTo>
                    <a:pt x="5652922" y="4901438"/>
                  </a:lnTo>
                  <a:lnTo>
                    <a:pt x="5854230" y="4901438"/>
                  </a:lnTo>
                  <a:lnTo>
                    <a:pt x="5892990" y="4904257"/>
                  </a:lnTo>
                  <a:lnTo>
                    <a:pt x="5951359" y="4926292"/>
                  </a:lnTo>
                  <a:lnTo>
                    <a:pt x="5986704" y="4965204"/>
                  </a:lnTo>
                  <a:lnTo>
                    <a:pt x="6004064" y="5014531"/>
                  </a:lnTo>
                  <a:lnTo>
                    <a:pt x="6006198" y="5040706"/>
                  </a:lnTo>
                  <a:lnTo>
                    <a:pt x="6006198" y="4796891"/>
                  </a:lnTo>
                  <a:lnTo>
                    <a:pt x="6001334" y="4794047"/>
                  </a:lnTo>
                  <a:lnTo>
                    <a:pt x="5958027" y="4777765"/>
                  </a:lnTo>
                  <a:lnTo>
                    <a:pt x="5910275" y="4767935"/>
                  </a:lnTo>
                  <a:lnTo>
                    <a:pt x="5858116" y="4764646"/>
                  </a:lnTo>
                  <a:lnTo>
                    <a:pt x="5502364" y="4764646"/>
                  </a:lnTo>
                  <a:lnTo>
                    <a:pt x="5502364" y="5511050"/>
                  </a:lnTo>
                  <a:lnTo>
                    <a:pt x="5652922" y="5511050"/>
                  </a:lnTo>
                  <a:lnTo>
                    <a:pt x="5652922" y="5313248"/>
                  </a:lnTo>
                  <a:lnTo>
                    <a:pt x="5859170" y="5313248"/>
                  </a:lnTo>
                  <a:lnTo>
                    <a:pt x="5977293" y="5511050"/>
                  </a:lnTo>
                  <a:lnTo>
                    <a:pt x="6148984" y="5511050"/>
                  </a:lnTo>
                  <a:lnTo>
                    <a:pt x="6027686" y="5313248"/>
                  </a:lnTo>
                  <a:lnTo>
                    <a:pt x="6008662" y="5282222"/>
                  </a:lnTo>
                  <a:lnTo>
                    <a:pt x="6068949" y="5242128"/>
                  </a:lnTo>
                  <a:lnTo>
                    <a:pt x="6114440" y="5188788"/>
                  </a:lnTo>
                  <a:lnTo>
                    <a:pt x="6120320" y="5177866"/>
                  </a:lnTo>
                  <a:lnTo>
                    <a:pt x="6133033" y="5154307"/>
                  </a:lnTo>
                  <a:lnTo>
                    <a:pt x="6146114" y="5118062"/>
                  </a:lnTo>
                  <a:lnTo>
                    <a:pt x="6153848" y="5080165"/>
                  </a:lnTo>
                  <a:lnTo>
                    <a:pt x="6156388" y="50407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55827" y="6973900"/>
              <a:ext cx="5869305" cy="1080135"/>
            </a:xfrm>
            <a:custGeom>
              <a:avLst/>
              <a:gdLst/>
              <a:ahLst/>
              <a:cxnLst/>
              <a:rect l="l" t="t" r="r" b="b"/>
              <a:pathLst>
                <a:path w="5869305" h="1080134">
                  <a:moveTo>
                    <a:pt x="293751" y="156756"/>
                  </a:moveTo>
                  <a:lnTo>
                    <a:pt x="287553" y="112877"/>
                  </a:lnTo>
                  <a:lnTo>
                    <a:pt x="276758" y="92100"/>
                  </a:lnTo>
                  <a:lnTo>
                    <a:pt x="269392" y="77914"/>
                  </a:lnTo>
                  <a:lnTo>
                    <a:pt x="239903" y="52336"/>
                  </a:lnTo>
                  <a:lnTo>
                    <a:pt x="227622" y="47548"/>
                  </a:lnTo>
                  <a:lnTo>
                    <a:pt x="227622" y="158826"/>
                  </a:lnTo>
                  <a:lnTo>
                    <a:pt x="222173" y="188798"/>
                  </a:lnTo>
                  <a:lnTo>
                    <a:pt x="206273" y="210096"/>
                  </a:lnTo>
                  <a:lnTo>
                    <a:pt x="180606" y="222808"/>
                  </a:lnTo>
                  <a:lnTo>
                    <a:pt x="145846" y="227025"/>
                  </a:lnTo>
                  <a:lnTo>
                    <a:pt x="69824" y="227025"/>
                  </a:lnTo>
                  <a:lnTo>
                    <a:pt x="69824" y="92100"/>
                  </a:lnTo>
                  <a:lnTo>
                    <a:pt x="145846" y="92100"/>
                  </a:lnTo>
                  <a:lnTo>
                    <a:pt x="180606" y="96227"/>
                  </a:lnTo>
                  <a:lnTo>
                    <a:pt x="206273" y="108648"/>
                  </a:lnTo>
                  <a:lnTo>
                    <a:pt x="222173" y="129476"/>
                  </a:lnTo>
                  <a:lnTo>
                    <a:pt x="227622" y="158826"/>
                  </a:lnTo>
                  <a:lnTo>
                    <a:pt x="227622" y="47548"/>
                  </a:lnTo>
                  <a:lnTo>
                    <a:pt x="199732" y="36639"/>
                  </a:lnTo>
                  <a:lnTo>
                    <a:pt x="149529" y="31292"/>
                  </a:lnTo>
                  <a:lnTo>
                    <a:pt x="0" y="31292"/>
                  </a:lnTo>
                  <a:lnTo>
                    <a:pt x="0" y="395744"/>
                  </a:lnTo>
                  <a:lnTo>
                    <a:pt x="69824" y="395744"/>
                  </a:lnTo>
                  <a:lnTo>
                    <a:pt x="69824" y="288429"/>
                  </a:lnTo>
                  <a:lnTo>
                    <a:pt x="149529" y="288429"/>
                  </a:lnTo>
                  <a:lnTo>
                    <a:pt x="199732" y="282740"/>
                  </a:lnTo>
                  <a:lnTo>
                    <a:pt x="239903" y="266065"/>
                  </a:lnTo>
                  <a:lnTo>
                    <a:pt x="269392" y="239077"/>
                  </a:lnTo>
                  <a:lnTo>
                    <a:pt x="275361" y="227025"/>
                  </a:lnTo>
                  <a:lnTo>
                    <a:pt x="287553" y="202425"/>
                  </a:lnTo>
                  <a:lnTo>
                    <a:pt x="293751" y="156756"/>
                  </a:lnTo>
                  <a:close/>
                </a:path>
                <a:path w="5869305" h="1080134">
                  <a:moveTo>
                    <a:pt x="419227" y="9296"/>
                  </a:moveTo>
                  <a:lnTo>
                    <a:pt x="351472" y="9296"/>
                  </a:lnTo>
                  <a:lnTo>
                    <a:pt x="351472" y="395744"/>
                  </a:lnTo>
                  <a:lnTo>
                    <a:pt x="419227" y="395744"/>
                  </a:lnTo>
                  <a:lnTo>
                    <a:pt x="419227" y="9296"/>
                  </a:lnTo>
                  <a:close/>
                </a:path>
                <a:path w="5869305" h="1080134">
                  <a:moveTo>
                    <a:pt x="737349" y="395744"/>
                  </a:moveTo>
                  <a:lnTo>
                    <a:pt x="737260" y="361950"/>
                  </a:lnTo>
                  <a:lnTo>
                    <a:pt x="737222" y="346748"/>
                  </a:lnTo>
                  <a:lnTo>
                    <a:pt x="737044" y="273824"/>
                  </a:lnTo>
                  <a:lnTo>
                    <a:pt x="736904" y="213448"/>
                  </a:lnTo>
                  <a:lnTo>
                    <a:pt x="728980" y="171843"/>
                  </a:lnTo>
                  <a:lnTo>
                    <a:pt x="727481" y="169748"/>
                  </a:lnTo>
                  <a:lnTo>
                    <a:pt x="706666" y="140754"/>
                  </a:lnTo>
                  <a:lnTo>
                    <a:pt x="670801" y="121285"/>
                  </a:lnTo>
                  <a:lnTo>
                    <a:pt x="622198" y="114541"/>
                  </a:lnTo>
                  <a:lnTo>
                    <a:pt x="587235" y="116763"/>
                  </a:lnTo>
                  <a:lnTo>
                    <a:pt x="556971" y="123329"/>
                  </a:lnTo>
                  <a:lnTo>
                    <a:pt x="528726" y="134099"/>
                  </a:lnTo>
                  <a:lnTo>
                    <a:pt x="499833" y="148932"/>
                  </a:lnTo>
                  <a:lnTo>
                    <a:pt x="524332" y="195732"/>
                  </a:lnTo>
                  <a:lnTo>
                    <a:pt x="545693" y="184454"/>
                  </a:lnTo>
                  <a:lnTo>
                    <a:pt x="566724" y="176326"/>
                  </a:lnTo>
                  <a:lnTo>
                    <a:pt x="587273" y="171411"/>
                  </a:lnTo>
                  <a:lnTo>
                    <a:pt x="607148" y="169748"/>
                  </a:lnTo>
                  <a:lnTo>
                    <a:pt x="634555" y="173253"/>
                  </a:lnTo>
                  <a:lnTo>
                    <a:pt x="654265" y="183388"/>
                  </a:lnTo>
                  <a:lnTo>
                    <a:pt x="666178" y="199580"/>
                  </a:lnTo>
                  <a:lnTo>
                    <a:pt x="670179" y="221272"/>
                  </a:lnTo>
                  <a:lnTo>
                    <a:pt x="670179" y="228650"/>
                  </a:lnTo>
                  <a:lnTo>
                    <a:pt x="670179" y="273824"/>
                  </a:lnTo>
                  <a:lnTo>
                    <a:pt x="670179" y="298919"/>
                  </a:lnTo>
                  <a:lnTo>
                    <a:pt x="662635" y="317792"/>
                  </a:lnTo>
                  <a:lnTo>
                    <a:pt x="646722" y="332968"/>
                  </a:lnTo>
                  <a:lnTo>
                    <a:pt x="624192" y="343077"/>
                  </a:lnTo>
                  <a:lnTo>
                    <a:pt x="596811" y="346748"/>
                  </a:lnTo>
                  <a:lnTo>
                    <a:pt x="576046" y="344030"/>
                  </a:lnTo>
                  <a:lnTo>
                    <a:pt x="560438" y="336283"/>
                  </a:lnTo>
                  <a:lnTo>
                    <a:pt x="550621" y="324142"/>
                  </a:lnTo>
                  <a:lnTo>
                    <a:pt x="547217" y="308216"/>
                  </a:lnTo>
                  <a:lnTo>
                    <a:pt x="550379" y="292569"/>
                  </a:lnTo>
                  <a:lnTo>
                    <a:pt x="560057" y="281889"/>
                  </a:lnTo>
                  <a:lnTo>
                    <a:pt x="576478" y="275780"/>
                  </a:lnTo>
                  <a:lnTo>
                    <a:pt x="599909" y="273824"/>
                  </a:lnTo>
                  <a:lnTo>
                    <a:pt x="670179" y="273824"/>
                  </a:lnTo>
                  <a:lnTo>
                    <a:pt x="670179" y="228650"/>
                  </a:lnTo>
                  <a:lnTo>
                    <a:pt x="588987" y="228650"/>
                  </a:lnTo>
                  <a:lnTo>
                    <a:pt x="543877" y="234683"/>
                  </a:lnTo>
                  <a:lnTo>
                    <a:pt x="510730" y="251371"/>
                  </a:lnTo>
                  <a:lnTo>
                    <a:pt x="490283" y="277672"/>
                  </a:lnTo>
                  <a:lnTo>
                    <a:pt x="483298" y="312496"/>
                  </a:lnTo>
                  <a:lnTo>
                    <a:pt x="490080" y="346862"/>
                  </a:lnTo>
                  <a:lnTo>
                    <a:pt x="509511" y="374230"/>
                  </a:lnTo>
                  <a:lnTo>
                    <a:pt x="540143" y="392328"/>
                  </a:lnTo>
                  <a:lnTo>
                    <a:pt x="580580" y="398856"/>
                  </a:lnTo>
                  <a:lnTo>
                    <a:pt x="608634" y="396519"/>
                  </a:lnTo>
                  <a:lnTo>
                    <a:pt x="633247" y="389547"/>
                  </a:lnTo>
                  <a:lnTo>
                    <a:pt x="654075" y="378002"/>
                  </a:lnTo>
                  <a:lnTo>
                    <a:pt x="670763" y="361950"/>
                  </a:lnTo>
                  <a:lnTo>
                    <a:pt x="670763" y="395744"/>
                  </a:lnTo>
                  <a:lnTo>
                    <a:pt x="737349" y="395744"/>
                  </a:lnTo>
                  <a:close/>
                </a:path>
                <a:path w="5869305" h="1080134">
                  <a:moveTo>
                    <a:pt x="1050226" y="117195"/>
                  </a:moveTo>
                  <a:lnTo>
                    <a:pt x="982027" y="117195"/>
                  </a:lnTo>
                  <a:lnTo>
                    <a:pt x="909701" y="319735"/>
                  </a:lnTo>
                  <a:lnTo>
                    <a:pt x="830580" y="117195"/>
                  </a:lnTo>
                  <a:lnTo>
                    <a:pt x="760158" y="117195"/>
                  </a:lnTo>
                  <a:lnTo>
                    <a:pt x="875309" y="391033"/>
                  </a:lnTo>
                  <a:lnTo>
                    <a:pt x="867041" y="409333"/>
                  </a:lnTo>
                  <a:lnTo>
                    <a:pt x="859421" y="421817"/>
                  </a:lnTo>
                  <a:lnTo>
                    <a:pt x="849985" y="430555"/>
                  </a:lnTo>
                  <a:lnTo>
                    <a:pt x="838885" y="435698"/>
                  </a:lnTo>
                  <a:lnTo>
                    <a:pt x="826300" y="437375"/>
                  </a:lnTo>
                  <a:lnTo>
                    <a:pt x="817283" y="436587"/>
                  </a:lnTo>
                  <a:lnTo>
                    <a:pt x="808570" y="434086"/>
                  </a:lnTo>
                  <a:lnTo>
                    <a:pt x="799757" y="429729"/>
                  </a:lnTo>
                  <a:lnTo>
                    <a:pt x="790422" y="423354"/>
                  </a:lnTo>
                  <a:lnTo>
                    <a:pt x="761199" y="474878"/>
                  </a:lnTo>
                  <a:lnTo>
                    <a:pt x="777240" y="486092"/>
                  </a:lnTo>
                  <a:lnTo>
                    <a:pt x="793724" y="493903"/>
                  </a:lnTo>
                  <a:lnTo>
                    <a:pt x="811276" y="498487"/>
                  </a:lnTo>
                  <a:lnTo>
                    <a:pt x="830580" y="499973"/>
                  </a:lnTo>
                  <a:lnTo>
                    <a:pt x="861504" y="495655"/>
                  </a:lnTo>
                  <a:lnTo>
                    <a:pt x="887869" y="482663"/>
                  </a:lnTo>
                  <a:lnTo>
                    <a:pt x="909269" y="460997"/>
                  </a:lnTo>
                  <a:lnTo>
                    <a:pt x="921753" y="437375"/>
                  </a:lnTo>
                  <a:lnTo>
                    <a:pt x="925360" y="430555"/>
                  </a:lnTo>
                  <a:lnTo>
                    <a:pt x="969518" y="319735"/>
                  </a:lnTo>
                  <a:lnTo>
                    <a:pt x="1050226" y="117195"/>
                  </a:lnTo>
                  <a:close/>
                </a:path>
                <a:path w="5869305" h="1080134">
                  <a:moveTo>
                    <a:pt x="1328915" y="280174"/>
                  </a:moveTo>
                  <a:lnTo>
                    <a:pt x="1327353" y="234848"/>
                  </a:lnTo>
                  <a:lnTo>
                    <a:pt x="1326997" y="224193"/>
                  </a:lnTo>
                  <a:lnTo>
                    <a:pt x="1313040" y="178409"/>
                  </a:lnTo>
                  <a:lnTo>
                    <a:pt x="1304810" y="167690"/>
                  </a:lnTo>
                  <a:lnTo>
                    <a:pt x="1286700" y="144119"/>
                  </a:lnTo>
                  <a:lnTo>
                    <a:pt x="1267358" y="133477"/>
                  </a:lnTo>
                  <a:lnTo>
                    <a:pt x="1267358" y="234848"/>
                  </a:lnTo>
                  <a:lnTo>
                    <a:pt x="1121664" y="234848"/>
                  </a:lnTo>
                  <a:lnTo>
                    <a:pt x="1130249" y="206984"/>
                  </a:lnTo>
                  <a:lnTo>
                    <a:pt x="1146124" y="185826"/>
                  </a:lnTo>
                  <a:lnTo>
                    <a:pt x="1168361" y="172402"/>
                  </a:lnTo>
                  <a:lnTo>
                    <a:pt x="1196060" y="167690"/>
                  </a:lnTo>
                  <a:lnTo>
                    <a:pt x="1224800" y="172402"/>
                  </a:lnTo>
                  <a:lnTo>
                    <a:pt x="1246987" y="185826"/>
                  </a:lnTo>
                  <a:lnTo>
                    <a:pt x="1261529" y="206984"/>
                  </a:lnTo>
                  <a:lnTo>
                    <a:pt x="1267358" y="234848"/>
                  </a:lnTo>
                  <a:lnTo>
                    <a:pt x="1267358" y="133477"/>
                  </a:lnTo>
                  <a:lnTo>
                    <a:pt x="1247622" y="122605"/>
                  </a:lnTo>
                  <a:lnTo>
                    <a:pt x="1195476" y="115138"/>
                  </a:lnTo>
                  <a:lnTo>
                    <a:pt x="1148778" y="121780"/>
                  </a:lnTo>
                  <a:lnTo>
                    <a:pt x="1109675" y="140741"/>
                  </a:lnTo>
                  <a:lnTo>
                    <a:pt x="1079754" y="170599"/>
                  </a:lnTo>
                  <a:lnTo>
                    <a:pt x="1060640" y="209918"/>
                  </a:lnTo>
                  <a:lnTo>
                    <a:pt x="1053909" y="257289"/>
                  </a:lnTo>
                  <a:lnTo>
                    <a:pt x="1060488" y="304165"/>
                  </a:lnTo>
                  <a:lnTo>
                    <a:pt x="1079398" y="343192"/>
                  </a:lnTo>
                  <a:lnTo>
                    <a:pt x="1109319" y="372884"/>
                  </a:lnTo>
                  <a:lnTo>
                    <a:pt x="1148981" y="391795"/>
                  </a:lnTo>
                  <a:lnTo>
                    <a:pt x="1197102" y="398411"/>
                  </a:lnTo>
                  <a:lnTo>
                    <a:pt x="1232204" y="395173"/>
                  </a:lnTo>
                  <a:lnTo>
                    <a:pt x="1263726" y="385775"/>
                  </a:lnTo>
                  <a:lnTo>
                    <a:pt x="1291234" y="370700"/>
                  </a:lnTo>
                  <a:lnTo>
                    <a:pt x="1314310" y="350431"/>
                  </a:lnTo>
                  <a:lnTo>
                    <a:pt x="1307782" y="343649"/>
                  </a:lnTo>
                  <a:lnTo>
                    <a:pt x="1277848" y="312496"/>
                  </a:lnTo>
                  <a:lnTo>
                    <a:pt x="1261808" y="325907"/>
                  </a:lnTo>
                  <a:lnTo>
                    <a:pt x="1243660" y="335661"/>
                  </a:lnTo>
                  <a:lnTo>
                    <a:pt x="1223860" y="341630"/>
                  </a:lnTo>
                  <a:lnTo>
                    <a:pt x="1202855" y="343649"/>
                  </a:lnTo>
                  <a:lnTo>
                    <a:pt x="1174521" y="339305"/>
                  </a:lnTo>
                  <a:lnTo>
                    <a:pt x="1151089" y="326758"/>
                  </a:lnTo>
                  <a:lnTo>
                    <a:pt x="1133614" y="306793"/>
                  </a:lnTo>
                  <a:lnTo>
                    <a:pt x="1123137" y="280174"/>
                  </a:lnTo>
                  <a:lnTo>
                    <a:pt x="1328915" y="280174"/>
                  </a:lnTo>
                  <a:close/>
                </a:path>
                <a:path w="5869305" h="1080134">
                  <a:moveTo>
                    <a:pt x="1550047" y="114541"/>
                  </a:moveTo>
                  <a:lnTo>
                    <a:pt x="1519682" y="118465"/>
                  </a:lnTo>
                  <a:lnTo>
                    <a:pt x="1493520" y="129222"/>
                  </a:lnTo>
                  <a:lnTo>
                    <a:pt x="1471930" y="146710"/>
                  </a:lnTo>
                  <a:lnTo>
                    <a:pt x="1455280" y="170789"/>
                  </a:lnTo>
                  <a:lnTo>
                    <a:pt x="1455280" y="117195"/>
                  </a:lnTo>
                  <a:lnTo>
                    <a:pt x="1387665" y="117195"/>
                  </a:lnTo>
                  <a:lnTo>
                    <a:pt x="1387665" y="395744"/>
                  </a:lnTo>
                  <a:lnTo>
                    <a:pt x="1455280" y="395744"/>
                  </a:lnTo>
                  <a:lnTo>
                    <a:pt x="1455280" y="261416"/>
                  </a:lnTo>
                  <a:lnTo>
                    <a:pt x="1461820" y="226923"/>
                  </a:lnTo>
                  <a:lnTo>
                    <a:pt x="1480629" y="200494"/>
                  </a:lnTo>
                  <a:lnTo>
                    <a:pt x="1510449" y="184200"/>
                  </a:lnTo>
                  <a:lnTo>
                    <a:pt x="1550047" y="180086"/>
                  </a:lnTo>
                  <a:lnTo>
                    <a:pt x="1550047" y="170789"/>
                  </a:lnTo>
                  <a:lnTo>
                    <a:pt x="1550047" y="114541"/>
                  </a:lnTo>
                  <a:close/>
                </a:path>
                <a:path w="5869305" h="1080134">
                  <a:moveTo>
                    <a:pt x="1818855" y="395744"/>
                  </a:moveTo>
                  <a:lnTo>
                    <a:pt x="1818767" y="361950"/>
                  </a:lnTo>
                  <a:lnTo>
                    <a:pt x="1818728" y="346748"/>
                  </a:lnTo>
                  <a:lnTo>
                    <a:pt x="1818551" y="273824"/>
                  </a:lnTo>
                  <a:lnTo>
                    <a:pt x="1818411" y="213448"/>
                  </a:lnTo>
                  <a:lnTo>
                    <a:pt x="1810486" y="171843"/>
                  </a:lnTo>
                  <a:lnTo>
                    <a:pt x="1808988" y="169748"/>
                  </a:lnTo>
                  <a:lnTo>
                    <a:pt x="1788172" y="140754"/>
                  </a:lnTo>
                  <a:lnTo>
                    <a:pt x="1752307" y="121285"/>
                  </a:lnTo>
                  <a:lnTo>
                    <a:pt x="1703705" y="114541"/>
                  </a:lnTo>
                  <a:lnTo>
                    <a:pt x="1668741" y="116763"/>
                  </a:lnTo>
                  <a:lnTo>
                    <a:pt x="1638477" y="123329"/>
                  </a:lnTo>
                  <a:lnTo>
                    <a:pt x="1610233" y="134099"/>
                  </a:lnTo>
                  <a:lnTo>
                    <a:pt x="1581340" y="148932"/>
                  </a:lnTo>
                  <a:lnTo>
                    <a:pt x="1605838" y="195732"/>
                  </a:lnTo>
                  <a:lnTo>
                    <a:pt x="1627200" y="184454"/>
                  </a:lnTo>
                  <a:lnTo>
                    <a:pt x="1648231" y="176326"/>
                  </a:lnTo>
                  <a:lnTo>
                    <a:pt x="1668780" y="171411"/>
                  </a:lnTo>
                  <a:lnTo>
                    <a:pt x="1688655" y="169748"/>
                  </a:lnTo>
                  <a:lnTo>
                    <a:pt x="1716049" y="173253"/>
                  </a:lnTo>
                  <a:lnTo>
                    <a:pt x="1735772" y="183388"/>
                  </a:lnTo>
                  <a:lnTo>
                    <a:pt x="1747685" y="199580"/>
                  </a:lnTo>
                  <a:lnTo>
                    <a:pt x="1751685" y="221272"/>
                  </a:lnTo>
                  <a:lnTo>
                    <a:pt x="1751685" y="228650"/>
                  </a:lnTo>
                  <a:lnTo>
                    <a:pt x="1751685" y="273824"/>
                  </a:lnTo>
                  <a:lnTo>
                    <a:pt x="1751685" y="298919"/>
                  </a:lnTo>
                  <a:lnTo>
                    <a:pt x="1744141" y="317792"/>
                  </a:lnTo>
                  <a:lnTo>
                    <a:pt x="1728228" y="332968"/>
                  </a:lnTo>
                  <a:lnTo>
                    <a:pt x="1705698" y="343077"/>
                  </a:lnTo>
                  <a:lnTo>
                    <a:pt x="1678317" y="346748"/>
                  </a:lnTo>
                  <a:lnTo>
                    <a:pt x="1657553" y="344030"/>
                  </a:lnTo>
                  <a:lnTo>
                    <a:pt x="1641944" y="336283"/>
                  </a:lnTo>
                  <a:lnTo>
                    <a:pt x="1632127" y="324142"/>
                  </a:lnTo>
                  <a:lnTo>
                    <a:pt x="1628724" y="308216"/>
                  </a:lnTo>
                  <a:lnTo>
                    <a:pt x="1631886" y="292569"/>
                  </a:lnTo>
                  <a:lnTo>
                    <a:pt x="1641563" y="281889"/>
                  </a:lnTo>
                  <a:lnTo>
                    <a:pt x="1657985" y="275780"/>
                  </a:lnTo>
                  <a:lnTo>
                    <a:pt x="1681416" y="273824"/>
                  </a:lnTo>
                  <a:lnTo>
                    <a:pt x="1751685" y="273824"/>
                  </a:lnTo>
                  <a:lnTo>
                    <a:pt x="1751685" y="228650"/>
                  </a:lnTo>
                  <a:lnTo>
                    <a:pt x="1670494" y="228650"/>
                  </a:lnTo>
                  <a:lnTo>
                    <a:pt x="1625384" y="234683"/>
                  </a:lnTo>
                  <a:lnTo>
                    <a:pt x="1592237" y="251371"/>
                  </a:lnTo>
                  <a:lnTo>
                    <a:pt x="1571790" y="277672"/>
                  </a:lnTo>
                  <a:lnTo>
                    <a:pt x="1564805" y="312496"/>
                  </a:lnTo>
                  <a:lnTo>
                    <a:pt x="1571586" y="346862"/>
                  </a:lnTo>
                  <a:lnTo>
                    <a:pt x="1591017" y="374230"/>
                  </a:lnTo>
                  <a:lnTo>
                    <a:pt x="1621650" y="392328"/>
                  </a:lnTo>
                  <a:lnTo>
                    <a:pt x="1662087" y="398856"/>
                  </a:lnTo>
                  <a:lnTo>
                    <a:pt x="1690141" y="396519"/>
                  </a:lnTo>
                  <a:lnTo>
                    <a:pt x="1714754" y="389547"/>
                  </a:lnTo>
                  <a:lnTo>
                    <a:pt x="1735582" y="378002"/>
                  </a:lnTo>
                  <a:lnTo>
                    <a:pt x="1752269" y="361950"/>
                  </a:lnTo>
                  <a:lnTo>
                    <a:pt x="1752269" y="395744"/>
                  </a:lnTo>
                  <a:lnTo>
                    <a:pt x="1818855" y="395744"/>
                  </a:lnTo>
                  <a:close/>
                </a:path>
                <a:path w="5869305" h="1080134">
                  <a:moveTo>
                    <a:pt x="2347303" y="156756"/>
                  </a:moveTo>
                  <a:lnTo>
                    <a:pt x="2341105" y="112877"/>
                  </a:lnTo>
                  <a:lnTo>
                    <a:pt x="2322944" y="77914"/>
                  </a:lnTo>
                  <a:lnTo>
                    <a:pt x="2293455" y="52336"/>
                  </a:lnTo>
                  <a:lnTo>
                    <a:pt x="2281186" y="47548"/>
                  </a:lnTo>
                  <a:lnTo>
                    <a:pt x="2281186" y="158826"/>
                  </a:lnTo>
                  <a:lnTo>
                    <a:pt x="2275725" y="188798"/>
                  </a:lnTo>
                  <a:lnTo>
                    <a:pt x="2259825" y="210096"/>
                  </a:lnTo>
                  <a:lnTo>
                    <a:pt x="2234158" y="222808"/>
                  </a:lnTo>
                  <a:lnTo>
                    <a:pt x="2199398" y="227025"/>
                  </a:lnTo>
                  <a:lnTo>
                    <a:pt x="2123376" y="227025"/>
                  </a:lnTo>
                  <a:lnTo>
                    <a:pt x="2123376" y="92100"/>
                  </a:lnTo>
                  <a:lnTo>
                    <a:pt x="2199398" y="92100"/>
                  </a:lnTo>
                  <a:lnTo>
                    <a:pt x="2234158" y="96227"/>
                  </a:lnTo>
                  <a:lnTo>
                    <a:pt x="2259825" y="108648"/>
                  </a:lnTo>
                  <a:lnTo>
                    <a:pt x="2275725" y="129476"/>
                  </a:lnTo>
                  <a:lnTo>
                    <a:pt x="2281186" y="158826"/>
                  </a:lnTo>
                  <a:lnTo>
                    <a:pt x="2281186" y="47548"/>
                  </a:lnTo>
                  <a:lnTo>
                    <a:pt x="2253284" y="36639"/>
                  </a:lnTo>
                  <a:lnTo>
                    <a:pt x="2203094" y="31292"/>
                  </a:lnTo>
                  <a:lnTo>
                    <a:pt x="2053564" y="31292"/>
                  </a:lnTo>
                  <a:lnTo>
                    <a:pt x="2053564" y="395744"/>
                  </a:lnTo>
                  <a:lnTo>
                    <a:pt x="2123376" y="395744"/>
                  </a:lnTo>
                  <a:lnTo>
                    <a:pt x="2123376" y="288429"/>
                  </a:lnTo>
                  <a:lnTo>
                    <a:pt x="2203094" y="288429"/>
                  </a:lnTo>
                  <a:lnTo>
                    <a:pt x="2253284" y="282740"/>
                  </a:lnTo>
                  <a:lnTo>
                    <a:pt x="2293455" y="266065"/>
                  </a:lnTo>
                  <a:lnTo>
                    <a:pt x="2322944" y="239077"/>
                  </a:lnTo>
                  <a:lnTo>
                    <a:pt x="2328913" y="227025"/>
                  </a:lnTo>
                  <a:lnTo>
                    <a:pt x="2341105" y="202425"/>
                  </a:lnTo>
                  <a:lnTo>
                    <a:pt x="2347303" y="156756"/>
                  </a:lnTo>
                  <a:close/>
                </a:path>
                <a:path w="5869305" h="1080134">
                  <a:moveTo>
                    <a:pt x="2670733" y="256247"/>
                  </a:moveTo>
                  <a:lnTo>
                    <a:pt x="2663850" y="209156"/>
                  </a:lnTo>
                  <a:lnTo>
                    <a:pt x="2645600" y="172847"/>
                  </a:lnTo>
                  <a:lnTo>
                    <a:pt x="2644229" y="170103"/>
                  </a:lnTo>
                  <a:lnTo>
                    <a:pt x="2613406" y="140500"/>
                  </a:lnTo>
                  <a:lnTo>
                    <a:pt x="2602395" y="135394"/>
                  </a:lnTo>
                  <a:lnTo>
                    <a:pt x="2602395" y="257289"/>
                  </a:lnTo>
                  <a:lnTo>
                    <a:pt x="2596642" y="291515"/>
                  </a:lnTo>
                  <a:lnTo>
                    <a:pt x="2580563" y="318147"/>
                  </a:lnTo>
                  <a:lnTo>
                    <a:pt x="2555862" y="335432"/>
                  </a:lnTo>
                  <a:lnTo>
                    <a:pt x="2524302" y="341579"/>
                  </a:lnTo>
                  <a:lnTo>
                    <a:pt x="2492197" y="335432"/>
                  </a:lnTo>
                  <a:lnTo>
                    <a:pt x="2467191" y="318147"/>
                  </a:lnTo>
                  <a:lnTo>
                    <a:pt x="2450960" y="291515"/>
                  </a:lnTo>
                  <a:lnTo>
                    <a:pt x="2445181" y="257289"/>
                  </a:lnTo>
                  <a:lnTo>
                    <a:pt x="2450960" y="222986"/>
                  </a:lnTo>
                  <a:lnTo>
                    <a:pt x="2467191" y="196303"/>
                  </a:lnTo>
                  <a:lnTo>
                    <a:pt x="2492197" y="179006"/>
                  </a:lnTo>
                  <a:lnTo>
                    <a:pt x="2524302" y="172847"/>
                  </a:lnTo>
                  <a:lnTo>
                    <a:pt x="2555862" y="179006"/>
                  </a:lnTo>
                  <a:lnTo>
                    <a:pt x="2580563" y="196303"/>
                  </a:lnTo>
                  <a:lnTo>
                    <a:pt x="2596642" y="222986"/>
                  </a:lnTo>
                  <a:lnTo>
                    <a:pt x="2602395" y="257289"/>
                  </a:lnTo>
                  <a:lnTo>
                    <a:pt x="2602395" y="135394"/>
                  </a:lnTo>
                  <a:lnTo>
                    <a:pt x="2572905" y="121716"/>
                  </a:lnTo>
                  <a:lnTo>
                    <a:pt x="2524302" y="115138"/>
                  </a:lnTo>
                  <a:lnTo>
                    <a:pt x="2475192" y="121716"/>
                  </a:lnTo>
                  <a:lnTo>
                    <a:pt x="2434437" y="140500"/>
                  </a:lnTo>
                  <a:lnTo>
                    <a:pt x="2403500" y="170103"/>
                  </a:lnTo>
                  <a:lnTo>
                    <a:pt x="2383853" y="209156"/>
                  </a:lnTo>
                  <a:lnTo>
                    <a:pt x="2376982" y="256247"/>
                  </a:lnTo>
                  <a:lnTo>
                    <a:pt x="2383853" y="303631"/>
                  </a:lnTo>
                  <a:lnTo>
                    <a:pt x="2403500" y="342963"/>
                  </a:lnTo>
                  <a:lnTo>
                    <a:pt x="2434437" y="372821"/>
                  </a:lnTo>
                  <a:lnTo>
                    <a:pt x="2475192" y="391782"/>
                  </a:lnTo>
                  <a:lnTo>
                    <a:pt x="2524302" y="398411"/>
                  </a:lnTo>
                  <a:lnTo>
                    <a:pt x="2572905" y="391782"/>
                  </a:lnTo>
                  <a:lnTo>
                    <a:pt x="2613406" y="372821"/>
                  </a:lnTo>
                  <a:lnTo>
                    <a:pt x="2644229" y="342963"/>
                  </a:lnTo>
                  <a:lnTo>
                    <a:pt x="2644914" y="341579"/>
                  </a:lnTo>
                  <a:lnTo>
                    <a:pt x="2663850" y="303631"/>
                  </a:lnTo>
                  <a:lnTo>
                    <a:pt x="2670733" y="256247"/>
                  </a:lnTo>
                  <a:close/>
                </a:path>
                <a:path w="5869305" h="1080134">
                  <a:moveTo>
                    <a:pt x="2799753" y="9296"/>
                  </a:moveTo>
                  <a:lnTo>
                    <a:pt x="2731998" y="9296"/>
                  </a:lnTo>
                  <a:lnTo>
                    <a:pt x="2731998" y="395744"/>
                  </a:lnTo>
                  <a:lnTo>
                    <a:pt x="2799753" y="395744"/>
                  </a:lnTo>
                  <a:lnTo>
                    <a:pt x="2799753" y="9296"/>
                  </a:lnTo>
                  <a:close/>
                </a:path>
                <a:path w="5869305" h="1080134">
                  <a:moveTo>
                    <a:pt x="3037128" y="720026"/>
                  </a:moveTo>
                  <a:lnTo>
                    <a:pt x="3012668" y="720026"/>
                  </a:lnTo>
                  <a:lnTo>
                    <a:pt x="2901861" y="1054481"/>
                  </a:lnTo>
                  <a:lnTo>
                    <a:pt x="2926016" y="1054481"/>
                  </a:lnTo>
                  <a:lnTo>
                    <a:pt x="3037128" y="720026"/>
                  </a:lnTo>
                  <a:close/>
                </a:path>
                <a:path w="5869305" h="1080134">
                  <a:moveTo>
                    <a:pt x="3154921" y="256247"/>
                  </a:moveTo>
                  <a:lnTo>
                    <a:pt x="3148038" y="209156"/>
                  </a:lnTo>
                  <a:lnTo>
                    <a:pt x="3129788" y="172847"/>
                  </a:lnTo>
                  <a:lnTo>
                    <a:pt x="3128416" y="170103"/>
                  </a:lnTo>
                  <a:lnTo>
                    <a:pt x="3097593" y="140500"/>
                  </a:lnTo>
                  <a:lnTo>
                    <a:pt x="3086570" y="135394"/>
                  </a:lnTo>
                  <a:lnTo>
                    <a:pt x="3086570" y="257289"/>
                  </a:lnTo>
                  <a:lnTo>
                    <a:pt x="3080816" y="291515"/>
                  </a:lnTo>
                  <a:lnTo>
                    <a:pt x="3064738" y="318147"/>
                  </a:lnTo>
                  <a:lnTo>
                    <a:pt x="3040049" y="335432"/>
                  </a:lnTo>
                  <a:lnTo>
                    <a:pt x="3008490" y="341579"/>
                  </a:lnTo>
                  <a:lnTo>
                    <a:pt x="2976372" y="335432"/>
                  </a:lnTo>
                  <a:lnTo>
                    <a:pt x="2951378" y="318147"/>
                  </a:lnTo>
                  <a:lnTo>
                    <a:pt x="2935147" y="291515"/>
                  </a:lnTo>
                  <a:lnTo>
                    <a:pt x="2929369" y="257289"/>
                  </a:lnTo>
                  <a:lnTo>
                    <a:pt x="2935147" y="222986"/>
                  </a:lnTo>
                  <a:lnTo>
                    <a:pt x="2951378" y="196303"/>
                  </a:lnTo>
                  <a:lnTo>
                    <a:pt x="2976372" y="179006"/>
                  </a:lnTo>
                  <a:lnTo>
                    <a:pt x="3008490" y="172847"/>
                  </a:lnTo>
                  <a:lnTo>
                    <a:pt x="3040049" y="179006"/>
                  </a:lnTo>
                  <a:lnTo>
                    <a:pt x="3064738" y="196303"/>
                  </a:lnTo>
                  <a:lnTo>
                    <a:pt x="3080816" y="222986"/>
                  </a:lnTo>
                  <a:lnTo>
                    <a:pt x="3086570" y="257289"/>
                  </a:lnTo>
                  <a:lnTo>
                    <a:pt x="3086570" y="135394"/>
                  </a:lnTo>
                  <a:lnTo>
                    <a:pt x="3057093" y="121716"/>
                  </a:lnTo>
                  <a:lnTo>
                    <a:pt x="3008490" y="115138"/>
                  </a:lnTo>
                  <a:lnTo>
                    <a:pt x="2959379" y="121716"/>
                  </a:lnTo>
                  <a:lnTo>
                    <a:pt x="2918612" y="140500"/>
                  </a:lnTo>
                  <a:lnTo>
                    <a:pt x="2887675" y="170103"/>
                  </a:lnTo>
                  <a:lnTo>
                    <a:pt x="2868041" y="209156"/>
                  </a:lnTo>
                  <a:lnTo>
                    <a:pt x="2861170" y="256247"/>
                  </a:lnTo>
                  <a:lnTo>
                    <a:pt x="2868041" y="303631"/>
                  </a:lnTo>
                  <a:lnTo>
                    <a:pt x="2887675" y="342963"/>
                  </a:lnTo>
                  <a:lnTo>
                    <a:pt x="2918612" y="372821"/>
                  </a:lnTo>
                  <a:lnTo>
                    <a:pt x="2959379" y="391782"/>
                  </a:lnTo>
                  <a:lnTo>
                    <a:pt x="3008490" y="398411"/>
                  </a:lnTo>
                  <a:lnTo>
                    <a:pt x="3057093" y="391782"/>
                  </a:lnTo>
                  <a:lnTo>
                    <a:pt x="3097593" y="372821"/>
                  </a:lnTo>
                  <a:lnTo>
                    <a:pt x="3128416" y="342963"/>
                  </a:lnTo>
                  <a:lnTo>
                    <a:pt x="3129102" y="341579"/>
                  </a:lnTo>
                  <a:lnTo>
                    <a:pt x="3148038" y="303631"/>
                  </a:lnTo>
                  <a:lnTo>
                    <a:pt x="3154921" y="256247"/>
                  </a:lnTo>
                  <a:close/>
                </a:path>
                <a:path w="5869305" h="1080134">
                  <a:moveTo>
                    <a:pt x="3246272" y="846137"/>
                  </a:moveTo>
                  <a:lnTo>
                    <a:pt x="3239757" y="810768"/>
                  </a:lnTo>
                  <a:lnTo>
                    <a:pt x="3224009" y="788962"/>
                  </a:lnTo>
                  <a:lnTo>
                    <a:pt x="3220821" y="784567"/>
                  </a:lnTo>
                  <a:lnTo>
                    <a:pt x="3218904" y="783551"/>
                  </a:lnTo>
                  <a:lnTo>
                    <a:pt x="3218904" y="846836"/>
                  </a:lnTo>
                  <a:lnTo>
                    <a:pt x="3214154" y="872578"/>
                  </a:lnTo>
                  <a:lnTo>
                    <a:pt x="3200362" y="891133"/>
                  </a:lnTo>
                  <a:lnTo>
                    <a:pt x="3178175" y="902360"/>
                  </a:lnTo>
                  <a:lnTo>
                    <a:pt x="3148241" y="906119"/>
                  </a:lnTo>
                  <a:lnTo>
                    <a:pt x="3084334" y="906119"/>
                  </a:lnTo>
                  <a:lnTo>
                    <a:pt x="3084334" y="788962"/>
                  </a:lnTo>
                  <a:lnTo>
                    <a:pt x="3148241" y="788962"/>
                  </a:lnTo>
                  <a:lnTo>
                    <a:pt x="3178175" y="792657"/>
                  </a:lnTo>
                  <a:lnTo>
                    <a:pt x="3200362" y="803630"/>
                  </a:lnTo>
                  <a:lnTo>
                    <a:pt x="3214154" y="821753"/>
                  </a:lnTo>
                  <a:lnTo>
                    <a:pt x="3218904" y="846836"/>
                  </a:lnTo>
                  <a:lnTo>
                    <a:pt x="3218904" y="783551"/>
                  </a:lnTo>
                  <a:lnTo>
                    <a:pt x="3190379" y="768299"/>
                  </a:lnTo>
                  <a:lnTo>
                    <a:pt x="3149346" y="762698"/>
                  </a:lnTo>
                  <a:lnTo>
                    <a:pt x="3055950" y="762698"/>
                  </a:lnTo>
                  <a:lnTo>
                    <a:pt x="3055950" y="1011199"/>
                  </a:lnTo>
                  <a:lnTo>
                    <a:pt x="3084334" y="1011199"/>
                  </a:lnTo>
                  <a:lnTo>
                    <a:pt x="3084334" y="932383"/>
                  </a:lnTo>
                  <a:lnTo>
                    <a:pt x="3149346" y="932383"/>
                  </a:lnTo>
                  <a:lnTo>
                    <a:pt x="3190379" y="926604"/>
                  </a:lnTo>
                  <a:lnTo>
                    <a:pt x="3220821" y="909764"/>
                  </a:lnTo>
                  <a:lnTo>
                    <a:pt x="3223361" y="906119"/>
                  </a:lnTo>
                  <a:lnTo>
                    <a:pt x="3239757" y="882675"/>
                  </a:lnTo>
                  <a:lnTo>
                    <a:pt x="3246272" y="846137"/>
                  </a:lnTo>
                  <a:close/>
                </a:path>
                <a:path w="5869305" h="1080134">
                  <a:moveTo>
                    <a:pt x="3460343" y="917486"/>
                  </a:moveTo>
                  <a:lnTo>
                    <a:pt x="3453307" y="879398"/>
                  </a:lnTo>
                  <a:lnTo>
                    <a:pt x="3433699" y="849655"/>
                  </a:lnTo>
                  <a:lnTo>
                    <a:pt x="3432670" y="848995"/>
                  </a:lnTo>
                  <a:lnTo>
                    <a:pt x="3432670" y="917790"/>
                  </a:lnTo>
                  <a:lnTo>
                    <a:pt x="3427666" y="946454"/>
                  </a:lnTo>
                  <a:lnTo>
                    <a:pt x="3413747" y="968679"/>
                  </a:lnTo>
                  <a:lnTo>
                    <a:pt x="3392500" y="983056"/>
                  </a:lnTo>
                  <a:lnTo>
                    <a:pt x="3365538" y="988148"/>
                  </a:lnTo>
                  <a:lnTo>
                    <a:pt x="3338449" y="983056"/>
                  </a:lnTo>
                  <a:lnTo>
                    <a:pt x="3317214" y="968679"/>
                  </a:lnTo>
                  <a:lnTo>
                    <a:pt x="3303359" y="946454"/>
                  </a:lnTo>
                  <a:lnTo>
                    <a:pt x="3298406" y="917790"/>
                  </a:lnTo>
                  <a:lnTo>
                    <a:pt x="3303359" y="889508"/>
                  </a:lnTo>
                  <a:lnTo>
                    <a:pt x="3317214" y="867384"/>
                  </a:lnTo>
                  <a:lnTo>
                    <a:pt x="3338449" y="852982"/>
                  </a:lnTo>
                  <a:lnTo>
                    <a:pt x="3365538" y="847839"/>
                  </a:lnTo>
                  <a:lnTo>
                    <a:pt x="3392500" y="852982"/>
                  </a:lnTo>
                  <a:lnTo>
                    <a:pt x="3413747" y="867384"/>
                  </a:lnTo>
                  <a:lnTo>
                    <a:pt x="3427666" y="889508"/>
                  </a:lnTo>
                  <a:lnTo>
                    <a:pt x="3432670" y="917790"/>
                  </a:lnTo>
                  <a:lnTo>
                    <a:pt x="3432670" y="848995"/>
                  </a:lnTo>
                  <a:lnTo>
                    <a:pt x="3430892" y="847839"/>
                  </a:lnTo>
                  <a:lnTo>
                    <a:pt x="3403701" y="830300"/>
                  </a:lnTo>
                  <a:lnTo>
                    <a:pt x="3365538" y="823391"/>
                  </a:lnTo>
                  <a:lnTo>
                    <a:pt x="3327196" y="830300"/>
                  </a:lnTo>
                  <a:lnTo>
                    <a:pt x="3297224" y="849655"/>
                  </a:lnTo>
                  <a:lnTo>
                    <a:pt x="3277705" y="879398"/>
                  </a:lnTo>
                  <a:lnTo>
                    <a:pt x="3270732" y="917486"/>
                  </a:lnTo>
                  <a:lnTo>
                    <a:pt x="3277705" y="955840"/>
                  </a:lnTo>
                  <a:lnTo>
                    <a:pt x="3297224" y="985812"/>
                  </a:lnTo>
                  <a:lnTo>
                    <a:pt x="3327196" y="1005332"/>
                  </a:lnTo>
                  <a:lnTo>
                    <a:pt x="3365538" y="1012304"/>
                  </a:lnTo>
                  <a:lnTo>
                    <a:pt x="3403701" y="1005332"/>
                  </a:lnTo>
                  <a:lnTo>
                    <a:pt x="3430092" y="988148"/>
                  </a:lnTo>
                  <a:lnTo>
                    <a:pt x="3433699" y="985812"/>
                  </a:lnTo>
                  <a:lnTo>
                    <a:pt x="3453307" y="955840"/>
                  </a:lnTo>
                  <a:lnTo>
                    <a:pt x="3460343" y="917486"/>
                  </a:lnTo>
                  <a:close/>
                </a:path>
                <a:path w="5869305" h="1080134">
                  <a:moveTo>
                    <a:pt x="3538448" y="747699"/>
                  </a:moveTo>
                  <a:lnTo>
                    <a:pt x="3510775" y="747699"/>
                  </a:lnTo>
                  <a:lnTo>
                    <a:pt x="3510775" y="1011199"/>
                  </a:lnTo>
                  <a:lnTo>
                    <a:pt x="3538448" y="1011199"/>
                  </a:lnTo>
                  <a:lnTo>
                    <a:pt x="3538448" y="747699"/>
                  </a:lnTo>
                  <a:close/>
                </a:path>
                <a:path w="5869305" h="1080134">
                  <a:moveTo>
                    <a:pt x="3714089" y="213448"/>
                  </a:moveTo>
                  <a:lnTo>
                    <a:pt x="3707663" y="162902"/>
                  </a:lnTo>
                  <a:lnTo>
                    <a:pt x="3689324" y="118795"/>
                  </a:lnTo>
                  <a:lnTo>
                    <a:pt x="3660419" y="82346"/>
                  </a:lnTo>
                  <a:lnTo>
                    <a:pt x="3642639" y="69494"/>
                  </a:lnTo>
                  <a:lnTo>
                    <a:pt x="3642639" y="214033"/>
                  </a:lnTo>
                  <a:lnTo>
                    <a:pt x="3633787" y="262724"/>
                  </a:lnTo>
                  <a:lnTo>
                    <a:pt x="3609289" y="300761"/>
                  </a:lnTo>
                  <a:lnTo>
                    <a:pt x="3572205" y="325513"/>
                  </a:lnTo>
                  <a:lnTo>
                    <a:pt x="3525583" y="334340"/>
                  </a:lnTo>
                  <a:lnTo>
                    <a:pt x="3442182" y="334340"/>
                  </a:lnTo>
                  <a:lnTo>
                    <a:pt x="3442182" y="92697"/>
                  </a:lnTo>
                  <a:lnTo>
                    <a:pt x="3522929" y="92697"/>
                  </a:lnTo>
                  <a:lnTo>
                    <a:pt x="3570401" y="101612"/>
                  </a:lnTo>
                  <a:lnTo>
                    <a:pt x="3608349" y="126580"/>
                  </a:lnTo>
                  <a:lnTo>
                    <a:pt x="3633520" y="164947"/>
                  </a:lnTo>
                  <a:lnTo>
                    <a:pt x="3642639" y="214033"/>
                  </a:lnTo>
                  <a:lnTo>
                    <a:pt x="3642639" y="69494"/>
                  </a:lnTo>
                  <a:lnTo>
                    <a:pt x="3622319" y="54800"/>
                  </a:lnTo>
                  <a:lnTo>
                    <a:pt x="3576370" y="37376"/>
                  </a:lnTo>
                  <a:lnTo>
                    <a:pt x="3523958" y="31292"/>
                  </a:lnTo>
                  <a:lnTo>
                    <a:pt x="3372358" y="31292"/>
                  </a:lnTo>
                  <a:lnTo>
                    <a:pt x="3372358" y="395744"/>
                  </a:lnTo>
                  <a:lnTo>
                    <a:pt x="3521303" y="395744"/>
                  </a:lnTo>
                  <a:lnTo>
                    <a:pt x="3574631" y="389623"/>
                  </a:lnTo>
                  <a:lnTo>
                    <a:pt x="3621278" y="372110"/>
                  </a:lnTo>
                  <a:lnTo>
                    <a:pt x="3659873" y="344462"/>
                  </a:lnTo>
                  <a:lnTo>
                    <a:pt x="3667963" y="334340"/>
                  </a:lnTo>
                  <a:lnTo>
                    <a:pt x="3689096" y="307949"/>
                  </a:lnTo>
                  <a:lnTo>
                    <a:pt x="3707612" y="263867"/>
                  </a:lnTo>
                  <a:lnTo>
                    <a:pt x="3714089" y="213448"/>
                  </a:lnTo>
                  <a:close/>
                </a:path>
                <a:path w="5869305" h="1080134">
                  <a:moveTo>
                    <a:pt x="3778491" y="917486"/>
                  </a:moveTo>
                  <a:lnTo>
                    <a:pt x="3771455" y="879398"/>
                  </a:lnTo>
                  <a:lnTo>
                    <a:pt x="3751846" y="849655"/>
                  </a:lnTo>
                  <a:lnTo>
                    <a:pt x="3750818" y="848995"/>
                  </a:lnTo>
                  <a:lnTo>
                    <a:pt x="3750818" y="917790"/>
                  </a:lnTo>
                  <a:lnTo>
                    <a:pt x="3745814" y="946454"/>
                  </a:lnTo>
                  <a:lnTo>
                    <a:pt x="3731895" y="968679"/>
                  </a:lnTo>
                  <a:lnTo>
                    <a:pt x="3710648" y="983056"/>
                  </a:lnTo>
                  <a:lnTo>
                    <a:pt x="3683685" y="988148"/>
                  </a:lnTo>
                  <a:lnTo>
                    <a:pt x="3656584" y="983056"/>
                  </a:lnTo>
                  <a:lnTo>
                    <a:pt x="3635349" y="968679"/>
                  </a:lnTo>
                  <a:lnTo>
                    <a:pt x="3621506" y="946454"/>
                  </a:lnTo>
                  <a:lnTo>
                    <a:pt x="3616553" y="917790"/>
                  </a:lnTo>
                  <a:lnTo>
                    <a:pt x="3621506" y="889508"/>
                  </a:lnTo>
                  <a:lnTo>
                    <a:pt x="3635349" y="867384"/>
                  </a:lnTo>
                  <a:lnTo>
                    <a:pt x="3656584" y="852982"/>
                  </a:lnTo>
                  <a:lnTo>
                    <a:pt x="3683685" y="847839"/>
                  </a:lnTo>
                  <a:lnTo>
                    <a:pt x="3710648" y="852982"/>
                  </a:lnTo>
                  <a:lnTo>
                    <a:pt x="3731895" y="867384"/>
                  </a:lnTo>
                  <a:lnTo>
                    <a:pt x="3745814" y="889508"/>
                  </a:lnTo>
                  <a:lnTo>
                    <a:pt x="3750818" y="917790"/>
                  </a:lnTo>
                  <a:lnTo>
                    <a:pt x="3750818" y="848995"/>
                  </a:lnTo>
                  <a:lnTo>
                    <a:pt x="3749040" y="847839"/>
                  </a:lnTo>
                  <a:lnTo>
                    <a:pt x="3721849" y="830300"/>
                  </a:lnTo>
                  <a:lnTo>
                    <a:pt x="3683685" y="823391"/>
                  </a:lnTo>
                  <a:lnTo>
                    <a:pt x="3645344" y="830300"/>
                  </a:lnTo>
                  <a:lnTo>
                    <a:pt x="3615359" y="849655"/>
                  </a:lnTo>
                  <a:lnTo>
                    <a:pt x="3595840" y="879398"/>
                  </a:lnTo>
                  <a:lnTo>
                    <a:pt x="3588880" y="917486"/>
                  </a:lnTo>
                  <a:lnTo>
                    <a:pt x="3595840" y="955840"/>
                  </a:lnTo>
                  <a:lnTo>
                    <a:pt x="3615359" y="985812"/>
                  </a:lnTo>
                  <a:lnTo>
                    <a:pt x="3645344" y="1005332"/>
                  </a:lnTo>
                  <a:lnTo>
                    <a:pt x="3683685" y="1012304"/>
                  </a:lnTo>
                  <a:lnTo>
                    <a:pt x="3721849" y="1005332"/>
                  </a:lnTo>
                  <a:lnTo>
                    <a:pt x="3748240" y="988148"/>
                  </a:lnTo>
                  <a:lnTo>
                    <a:pt x="3751846" y="985812"/>
                  </a:lnTo>
                  <a:lnTo>
                    <a:pt x="3771455" y="955840"/>
                  </a:lnTo>
                  <a:lnTo>
                    <a:pt x="3778491" y="917486"/>
                  </a:lnTo>
                  <a:close/>
                </a:path>
                <a:path w="5869305" h="1080134">
                  <a:moveTo>
                    <a:pt x="4021861" y="280174"/>
                  </a:moveTo>
                  <a:lnTo>
                    <a:pt x="4020299" y="234848"/>
                  </a:lnTo>
                  <a:lnTo>
                    <a:pt x="4019943" y="224193"/>
                  </a:lnTo>
                  <a:lnTo>
                    <a:pt x="4005986" y="178409"/>
                  </a:lnTo>
                  <a:lnTo>
                    <a:pt x="3997756" y="167690"/>
                  </a:lnTo>
                  <a:lnTo>
                    <a:pt x="3979646" y="144119"/>
                  </a:lnTo>
                  <a:lnTo>
                    <a:pt x="3960304" y="133477"/>
                  </a:lnTo>
                  <a:lnTo>
                    <a:pt x="3960304" y="234848"/>
                  </a:lnTo>
                  <a:lnTo>
                    <a:pt x="3814610" y="234848"/>
                  </a:lnTo>
                  <a:lnTo>
                    <a:pt x="3823195" y="206984"/>
                  </a:lnTo>
                  <a:lnTo>
                    <a:pt x="3839070" y="185826"/>
                  </a:lnTo>
                  <a:lnTo>
                    <a:pt x="3861308" y="172402"/>
                  </a:lnTo>
                  <a:lnTo>
                    <a:pt x="3889006" y="167690"/>
                  </a:lnTo>
                  <a:lnTo>
                    <a:pt x="3917746" y="172402"/>
                  </a:lnTo>
                  <a:lnTo>
                    <a:pt x="3939933" y="185826"/>
                  </a:lnTo>
                  <a:lnTo>
                    <a:pt x="3954475" y="206984"/>
                  </a:lnTo>
                  <a:lnTo>
                    <a:pt x="3960304" y="234848"/>
                  </a:lnTo>
                  <a:lnTo>
                    <a:pt x="3960304" y="133477"/>
                  </a:lnTo>
                  <a:lnTo>
                    <a:pt x="3940568" y="122605"/>
                  </a:lnTo>
                  <a:lnTo>
                    <a:pt x="3888422" y="115138"/>
                  </a:lnTo>
                  <a:lnTo>
                    <a:pt x="3841724" y="121780"/>
                  </a:lnTo>
                  <a:lnTo>
                    <a:pt x="3802621" y="140741"/>
                  </a:lnTo>
                  <a:lnTo>
                    <a:pt x="3772700" y="170599"/>
                  </a:lnTo>
                  <a:lnTo>
                    <a:pt x="3753574" y="209918"/>
                  </a:lnTo>
                  <a:lnTo>
                    <a:pt x="3746855" y="257289"/>
                  </a:lnTo>
                  <a:lnTo>
                    <a:pt x="3753434" y="304165"/>
                  </a:lnTo>
                  <a:lnTo>
                    <a:pt x="3772331" y="343192"/>
                  </a:lnTo>
                  <a:lnTo>
                    <a:pt x="3802265" y="372884"/>
                  </a:lnTo>
                  <a:lnTo>
                    <a:pt x="3841927" y="391795"/>
                  </a:lnTo>
                  <a:lnTo>
                    <a:pt x="3890048" y="398411"/>
                  </a:lnTo>
                  <a:lnTo>
                    <a:pt x="3925151" y="395173"/>
                  </a:lnTo>
                  <a:lnTo>
                    <a:pt x="3956672" y="385775"/>
                  </a:lnTo>
                  <a:lnTo>
                    <a:pt x="3984180" y="370700"/>
                  </a:lnTo>
                  <a:lnTo>
                    <a:pt x="4007256" y="350431"/>
                  </a:lnTo>
                  <a:lnTo>
                    <a:pt x="4000728" y="343649"/>
                  </a:lnTo>
                  <a:lnTo>
                    <a:pt x="3970794" y="312496"/>
                  </a:lnTo>
                  <a:lnTo>
                    <a:pt x="3954754" y="325907"/>
                  </a:lnTo>
                  <a:lnTo>
                    <a:pt x="3936606" y="335661"/>
                  </a:lnTo>
                  <a:lnTo>
                    <a:pt x="3916807" y="341630"/>
                  </a:lnTo>
                  <a:lnTo>
                    <a:pt x="3895801" y="343649"/>
                  </a:lnTo>
                  <a:lnTo>
                    <a:pt x="3867467" y="339305"/>
                  </a:lnTo>
                  <a:lnTo>
                    <a:pt x="3844036" y="326758"/>
                  </a:lnTo>
                  <a:lnTo>
                    <a:pt x="3826573" y="306793"/>
                  </a:lnTo>
                  <a:lnTo>
                    <a:pt x="3816096" y="280174"/>
                  </a:lnTo>
                  <a:lnTo>
                    <a:pt x="4021861" y="280174"/>
                  </a:lnTo>
                  <a:close/>
                </a:path>
                <a:path w="5869305" h="1080134">
                  <a:moveTo>
                    <a:pt x="4096245" y="944460"/>
                  </a:moveTo>
                  <a:lnTo>
                    <a:pt x="4085996" y="908672"/>
                  </a:lnTo>
                  <a:lnTo>
                    <a:pt x="4060177" y="887361"/>
                  </a:lnTo>
                  <a:lnTo>
                    <a:pt x="4026547" y="874344"/>
                  </a:lnTo>
                  <a:lnTo>
                    <a:pt x="3992892" y="863460"/>
                  </a:lnTo>
                  <a:lnTo>
                    <a:pt x="3966997" y="848537"/>
                  </a:lnTo>
                  <a:lnTo>
                    <a:pt x="3956647" y="823391"/>
                  </a:lnTo>
                  <a:lnTo>
                    <a:pt x="3960431" y="809066"/>
                  </a:lnTo>
                  <a:lnTo>
                    <a:pt x="3971150" y="798334"/>
                  </a:lnTo>
                  <a:lnTo>
                    <a:pt x="3987850" y="791603"/>
                  </a:lnTo>
                  <a:lnTo>
                    <a:pt x="4009580" y="789266"/>
                  </a:lnTo>
                  <a:lnTo>
                    <a:pt x="4025544" y="790448"/>
                  </a:lnTo>
                  <a:lnTo>
                    <a:pt x="4042943" y="794118"/>
                  </a:lnTo>
                  <a:lnTo>
                    <a:pt x="4060787" y="800531"/>
                  </a:lnTo>
                  <a:lnTo>
                    <a:pt x="4078122" y="809904"/>
                  </a:lnTo>
                  <a:lnTo>
                    <a:pt x="4087977" y="789266"/>
                  </a:lnTo>
                  <a:lnTo>
                    <a:pt x="4053802" y="767956"/>
                  </a:lnTo>
                  <a:lnTo>
                    <a:pt x="4011396" y="761593"/>
                  </a:lnTo>
                  <a:lnTo>
                    <a:pt x="3976217" y="766089"/>
                  </a:lnTo>
                  <a:lnTo>
                    <a:pt x="3949090" y="778903"/>
                  </a:lnTo>
                  <a:lnTo>
                    <a:pt x="3931615" y="799045"/>
                  </a:lnTo>
                  <a:lnTo>
                    <a:pt x="3925443" y="825500"/>
                  </a:lnTo>
                  <a:lnTo>
                    <a:pt x="3935793" y="860742"/>
                  </a:lnTo>
                  <a:lnTo>
                    <a:pt x="3961688" y="881545"/>
                  </a:lnTo>
                  <a:lnTo>
                    <a:pt x="3995343" y="894181"/>
                  </a:lnTo>
                  <a:lnTo>
                    <a:pt x="4028948" y="904938"/>
                  </a:lnTo>
                  <a:lnTo>
                    <a:pt x="4054741" y="920089"/>
                  </a:lnTo>
                  <a:lnTo>
                    <a:pt x="4064939" y="945870"/>
                  </a:lnTo>
                  <a:lnTo>
                    <a:pt x="4060875" y="962101"/>
                  </a:lnTo>
                  <a:lnTo>
                    <a:pt x="4049268" y="974255"/>
                  </a:lnTo>
                  <a:lnTo>
                    <a:pt x="4030954" y="981875"/>
                  </a:lnTo>
                  <a:lnTo>
                    <a:pt x="4006761" y="984516"/>
                  </a:lnTo>
                  <a:lnTo>
                    <a:pt x="3985222" y="982179"/>
                  </a:lnTo>
                  <a:lnTo>
                    <a:pt x="3963505" y="975385"/>
                  </a:lnTo>
                  <a:lnTo>
                    <a:pt x="3942727" y="964488"/>
                  </a:lnTo>
                  <a:lnTo>
                    <a:pt x="3924033" y="949794"/>
                  </a:lnTo>
                  <a:lnTo>
                    <a:pt x="3911244" y="974255"/>
                  </a:lnTo>
                  <a:lnTo>
                    <a:pt x="3930916" y="989634"/>
                  </a:lnTo>
                  <a:lnTo>
                    <a:pt x="3954043" y="1001661"/>
                  </a:lnTo>
                  <a:lnTo>
                    <a:pt x="3979545" y="1009510"/>
                  </a:lnTo>
                  <a:lnTo>
                    <a:pt x="4006367" y="1012304"/>
                  </a:lnTo>
                  <a:lnTo>
                    <a:pt x="4042905" y="1007503"/>
                  </a:lnTo>
                  <a:lnTo>
                    <a:pt x="4071302" y="993825"/>
                  </a:lnTo>
                  <a:lnTo>
                    <a:pt x="4079303" y="984516"/>
                  </a:lnTo>
                  <a:lnTo>
                    <a:pt x="4089692" y="972439"/>
                  </a:lnTo>
                  <a:lnTo>
                    <a:pt x="4096245" y="944460"/>
                  </a:lnTo>
                  <a:close/>
                </a:path>
                <a:path w="5869305" h="1080134">
                  <a:moveTo>
                    <a:pt x="4341914" y="918197"/>
                  </a:moveTo>
                  <a:lnTo>
                    <a:pt x="4335310" y="879868"/>
                  </a:lnTo>
                  <a:lnTo>
                    <a:pt x="4316819" y="849896"/>
                  </a:lnTo>
                  <a:lnTo>
                    <a:pt x="4313834" y="847839"/>
                  </a:lnTo>
                  <a:lnTo>
                    <a:pt x="4313834" y="917486"/>
                  </a:lnTo>
                  <a:lnTo>
                    <a:pt x="4308894" y="945667"/>
                  </a:lnTo>
                  <a:lnTo>
                    <a:pt x="4295114" y="967905"/>
                  </a:lnTo>
                  <a:lnTo>
                    <a:pt x="4274007" y="982510"/>
                  </a:lnTo>
                  <a:lnTo>
                    <a:pt x="4247108" y="987742"/>
                  </a:lnTo>
                  <a:lnTo>
                    <a:pt x="4219968" y="982560"/>
                  </a:lnTo>
                  <a:lnTo>
                    <a:pt x="4203115" y="971042"/>
                  </a:lnTo>
                  <a:lnTo>
                    <a:pt x="4198734" y="968057"/>
                  </a:lnTo>
                  <a:lnTo>
                    <a:pt x="4184916" y="945845"/>
                  </a:lnTo>
                  <a:lnTo>
                    <a:pt x="4179976" y="917486"/>
                  </a:lnTo>
                  <a:lnTo>
                    <a:pt x="4184916" y="889266"/>
                  </a:lnTo>
                  <a:lnTo>
                    <a:pt x="4198734" y="867003"/>
                  </a:lnTo>
                  <a:lnTo>
                    <a:pt x="4202290" y="864552"/>
                  </a:lnTo>
                  <a:lnTo>
                    <a:pt x="4219968" y="852398"/>
                  </a:lnTo>
                  <a:lnTo>
                    <a:pt x="4247108" y="847140"/>
                  </a:lnTo>
                  <a:lnTo>
                    <a:pt x="4274007" y="852436"/>
                  </a:lnTo>
                  <a:lnTo>
                    <a:pt x="4295114" y="867117"/>
                  </a:lnTo>
                  <a:lnTo>
                    <a:pt x="4308894" y="889393"/>
                  </a:lnTo>
                  <a:lnTo>
                    <a:pt x="4313834" y="917486"/>
                  </a:lnTo>
                  <a:lnTo>
                    <a:pt x="4313834" y="847839"/>
                  </a:lnTo>
                  <a:lnTo>
                    <a:pt x="4312831" y="847140"/>
                  </a:lnTo>
                  <a:lnTo>
                    <a:pt x="4288409" y="830376"/>
                  </a:lnTo>
                  <a:lnTo>
                    <a:pt x="4252036" y="823391"/>
                  </a:lnTo>
                  <a:lnTo>
                    <a:pt x="4228973" y="826173"/>
                  </a:lnTo>
                  <a:lnTo>
                    <a:pt x="4208983" y="834237"/>
                  </a:lnTo>
                  <a:lnTo>
                    <a:pt x="4192511" y="847166"/>
                  </a:lnTo>
                  <a:lnTo>
                    <a:pt x="4179976" y="864552"/>
                  </a:lnTo>
                  <a:lnTo>
                    <a:pt x="4179976" y="824395"/>
                  </a:lnTo>
                  <a:lnTo>
                    <a:pt x="4152303" y="824395"/>
                  </a:lnTo>
                  <a:lnTo>
                    <a:pt x="4152303" y="1080033"/>
                  </a:lnTo>
                  <a:lnTo>
                    <a:pt x="4179976" y="1080033"/>
                  </a:lnTo>
                  <a:lnTo>
                    <a:pt x="4179976" y="971042"/>
                  </a:lnTo>
                  <a:lnTo>
                    <a:pt x="4192511" y="988441"/>
                  </a:lnTo>
                  <a:lnTo>
                    <a:pt x="4209072" y="1001407"/>
                  </a:lnTo>
                  <a:lnTo>
                    <a:pt x="4229265" y="1009510"/>
                  </a:lnTo>
                  <a:lnTo>
                    <a:pt x="4252747" y="1012304"/>
                  </a:lnTo>
                  <a:lnTo>
                    <a:pt x="4289006" y="1005395"/>
                  </a:lnTo>
                  <a:lnTo>
                    <a:pt x="4314660" y="987742"/>
                  </a:lnTo>
                  <a:lnTo>
                    <a:pt x="4317174" y="986015"/>
                  </a:lnTo>
                  <a:lnTo>
                    <a:pt x="4335424" y="956259"/>
                  </a:lnTo>
                  <a:lnTo>
                    <a:pt x="4341914" y="918197"/>
                  </a:lnTo>
                  <a:close/>
                </a:path>
                <a:path w="5869305" h="1080134">
                  <a:moveTo>
                    <a:pt x="4376432" y="257733"/>
                  </a:moveTo>
                  <a:lnTo>
                    <a:pt x="4370273" y="210146"/>
                  </a:lnTo>
                  <a:lnTo>
                    <a:pt x="4353191" y="171818"/>
                  </a:lnTo>
                  <a:lnTo>
                    <a:pt x="4324997" y="140766"/>
                  </a:lnTo>
                  <a:lnTo>
                    <a:pt x="4307649" y="131737"/>
                  </a:lnTo>
                  <a:lnTo>
                    <a:pt x="4307649" y="255663"/>
                  </a:lnTo>
                  <a:lnTo>
                    <a:pt x="4301871" y="289725"/>
                  </a:lnTo>
                  <a:lnTo>
                    <a:pt x="4285754" y="316433"/>
                  </a:lnTo>
                  <a:lnTo>
                    <a:pt x="4261053" y="333870"/>
                  </a:lnTo>
                  <a:lnTo>
                    <a:pt x="4229557" y="340106"/>
                  </a:lnTo>
                  <a:lnTo>
                    <a:pt x="4197705" y="333959"/>
                  </a:lnTo>
                  <a:lnTo>
                    <a:pt x="4172839" y="316649"/>
                  </a:lnTo>
                  <a:lnTo>
                    <a:pt x="4156646" y="289979"/>
                  </a:lnTo>
                  <a:lnTo>
                    <a:pt x="4150880" y="255663"/>
                  </a:lnTo>
                  <a:lnTo>
                    <a:pt x="4156646" y="221894"/>
                  </a:lnTo>
                  <a:lnTo>
                    <a:pt x="4172839" y="195364"/>
                  </a:lnTo>
                  <a:lnTo>
                    <a:pt x="4197705" y="178028"/>
                  </a:lnTo>
                  <a:lnTo>
                    <a:pt x="4229557" y="171818"/>
                  </a:lnTo>
                  <a:lnTo>
                    <a:pt x="4261053" y="178028"/>
                  </a:lnTo>
                  <a:lnTo>
                    <a:pt x="4285754" y="195364"/>
                  </a:lnTo>
                  <a:lnTo>
                    <a:pt x="4301871" y="221894"/>
                  </a:lnTo>
                  <a:lnTo>
                    <a:pt x="4307649" y="255663"/>
                  </a:lnTo>
                  <a:lnTo>
                    <a:pt x="4307649" y="131737"/>
                  </a:lnTo>
                  <a:lnTo>
                    <a:pt x="4288536" y="121780"/>
                  </a:lnTo>
                  <a:lnTo>
                    <a:pt x="4244619" y="115138"/>
                  </a:lnTo>
                  <a:lnTo>
                    <a:pt x="4215181" y="118300"/>
                  </a:lnTo>
                  <a:lnTo>
                    <a:pt x="4189552" y="127546"/>
                  </a:lnTo>
                  <a:lnTo>
                    <a:pt x="4168013" y="142544"/>
                  </a:lnTo>
                  <a:lnTo>
                    <a:pt x="4150880" y="162966"/>
                  </a:lnTo>
                  <a:lnTo>
                    <a:pt x="4150880" y="117195"/>
                  </a:lnTo>
                  <a:lnTo>
                    <a:pt x="4083126" y="117195"/>
                  </a:lnTo>
                  <a:lnTo>
                    <a:pt x="4083126" y="496722"/>
                  </a:lnTo>
                  <a:lnTo>
                    <a:pt x="4150880" y="496722"/>
                  </a:lnTo>
                  <a:lnTo>
                    <a:pt x="4150880" y="350431"/>
                  </a:lnTo>
                  <a:lnTo>
                    <a:pt x="4168343" y="370890"/>
                  </a:lnTo>
                  <a:lnTo>
                    <a:pt x="4190060" y="385940"/>
                  </a:lnTo>
                  <a:lnTo>
                    <a:pt x="4215892" y="395236"/>
                  </a:lnTo>
                  <a:lnTo>
                    <a:pt x="4245648" y="398411"/>
                  </a:lnTo>
                  <a:lnTo>
                    <a:pt x="4289628" y="391833"/>
                  </a:lnTo>
                  <a:lnTo>
                    <a:pt x="4325861" y="373049"/>
                  </a:lnTo>
                  <a:lnTo>
                    <a:pt x="4346753" y="350431"/>
                  </a:lnTo>
                  <a:lnTo>
                    <a:pt x="4353179" y="343484"/>
                  </a:lnTo>
                  <a:lnTo>
                    <a:pt x="4354665" y="340106"/>
                  </a:lnTo>
                  <a:lnTo>
                    <a:pt x="4370425" y="304571"/>
                  </a:lnTo>
                  <a:lnTo>
                    <a:pt x="4376432" y="257733"/>
                  </a:lnTo>
                  <a:close/>
                </a:path>
                <a:path w="5869305" h="1080134">
                  <a:moveTo>
                    <a:pt x="4561332" y="917486"/>
                  </a:moveTo>
                  <a:lnTo>
                    <a:pt x="4554296" y="879398"/>
                  </a:lnTo>
                  <a:lnTo>
                    <a:pt x="4534674" y="849655"/>
                  </a:lnTo>
                  <a:lnTo>
                    <a:pt x="4533646" y="848995"/>
                  </a:lnTo>
                  <a:lnTo>
                    <a:pt x="4533646" y="917790"/>
                  </a:lnTo>
                  <a:lnTo>
                    <a:pt x="4528642" y="946454"/>
                  </a:lnTo>
                  <a:lnTo>
                    <a:pt x="4514723" y="968679"/>
                  </a:lnTo>
                  <a:lnTo>
                    <a:pt x="4493476" y="983056"/>
                  </a:lnTo>
                  <a:lnTo>
                    <a:pt x="4466514" y="988148"/>
                  </a:lnTo>
                  <a:lnTo>
                    <a:pt x="4439424" y="983056"/>
                  </a:lnTo>
                  <a:lnTo>
                    <a:pt x="4418190" y="968679"/>
                  </a:lnTo>
                  <a:lnTo>
                    <a:pt x="4404347" y="946454"/>
                  </a:lnTo>
                  <a:lnTo>
                    <a:pt x="4399394" y="917790"/>
                  </a:lnTo>
                  <a:lnTo>
                    <a:pt x="4404347" y="889508"/>
                  </a:lnTo>
                  <a:lnTo>
                    <a:pt x="4418190" y="867384"/>
                  </a:lnTo>
                  <a:lnTo>
                    <a:pt x="4439424" y="852982"/>
                  </a:lnTo>
                  <a:lnTo>
                    <a:pt x="4466514" y="847839"/>
                  </a:lnTo>
                  <a:lnTo>
                    <a:pt x="4493476" y="852982"/>
                  </a:lnTo>
                  <a:lnTo>
                    <a:pt x="4514723" y="867384"/>
                  </a:lnTo>
                  <a:lnTo>
                    <a:pt x="4528642" y="889508"/>
                  </a:lnTo>
                  <a:lnTo>
                    <a:pt x="4533646" y="917790"/>
                  </a:lnTo>
                  <a:lnTo>
                    <a:pt x="4533646" y="848995"/>
                  </a:lnTo>
                  <a:lnTo>
                    <a:pt x="4531880" y="847839"/>
                  </a:lnTo>
                  <a:lnTo>
                    <a:pt x="4504677" y="830300"/>
                  </a:lnTo>
                  <a:lnTo>
                    <a:pt x="4466514" y="823391"/>
                  </a:lnTo>
                  <a:lnTo>
                    <a:pt x="4428172" y="830300"/>
                  </a:lnTo>
                  <a:lnTo>
                    <a:pt x="4398200" y="849655"/>
                  </a:lnTo>
                  <a:lnTo>
                    <a:pt x="4378680" y="879398"/>
                  </a:lnTo>
                  <a:lnTo>
                    <a:pt x="4371708" y="917486"/>
                  </a:lnTo>
                  <a:lnTo>
                    <a:pt x="4378680" y="955840"/>
                  </a:lnTo>
                  <a:lnTo>
                    <a:pt x="4398200" y="985812"/>
                  </a:lnTo>
                  <a:lnTo>
                    <a:pt x="4428172" y="1005332"/>
                  </a:lnTo>
                  <a:lnTo>
                    <a:pt x="4466514" y="1012304"/>
                  </a:lnTo>
                  <a:lnTo>
                    <a:pt x="4504677" y="1005332"/>
                  </a:lnTo>
                  <a:lnTo>
                    <a:pt x="4531080" y="988148"/>
                  </a:lnTo>
                  <a:lnTo>
                    <a:pt x="4534674" y="985812"/>
                  </a:lnTo>
                  <a:lnTo>
                    <a:pt x="4554296" y="955840"/>
                  </a:lnTo>
                  <a:lnTo>
                    <a:pt x="4561332" y="917486"/>
                  </a:lnTo>
                  <a:close/>
                </a:path>
                <a:path w="5869305" h="1080134">
                  <a:moveTo>
                    <a:pt x="4703407" y="256247"/>
                  </a:moveTo>
                  <a:lnTo>
                    <a:pt x="4696523" y="209156"/>
                  </a:lnTo>
                  <a:lnTo>
                    <a:pt x="4678273" y="172847"/>
                  </a:lnTo>
                  <a:lnTo>
                    <a:pt x="4676902" y="170103"/>
                  </a:lnTo>
                  <a:lnTo>
                    <a:pt x="4646079" y="140500"/>
                  </a:lnTo>
                  <a:lnTo>
                    <a:pt x="4635068" y="135394"/>
                  </a:lnTo>
                  <a:lnTo>
                    <a:pt x="4635068" y="257289"/>
                  </a:lnTo>
                  <a:lnTo>
                    <a:pt x="4629315" y="291515"/>
                  </a:lnTo>
                  <a:lnTo>
                    <a:pt x="4613237" y="318147"/>
                  </a:lnTo>
                  <a:lnTo>
                    <a:pt x="4588535" y="335432"/>
                  </a:lnTo>
                  <a:lnTo>
                    <a:pt x="4556976" y="341579"/>
                  </a:lnTo>
                  <a:lnTo>
                    <a:pt x="4524857" y="335432"/>
                  </a:lnTo>
                  <a:lnTo>
                    <a:pt x="4499864" y="318147"/>
                  </a:lnTo>
                  <a:lnTo>
                    <a:pt x="4483633" y="291515"/>
                  </a:lnTo>
                  <a:lnTo>
                    <a:pt x="4477855" y="257289"/>
                  </a:lnTo>
                  <a:lnTo>
                    <a:pt x="4483633" y="222986"/>
                  </a:lnTo>
                  <a:lnTo>
                    <a:pt x="4499864" y="196303"/>
                  </a:lnTo>
                  <a:lnTo>
                    <a:pt x="4524857" y="179006"/>
                  </a:lnTo>
                  <a:lnTo>
                    <a:pt x="4556976" y="172847"/>
                  </a:lnTo>
                  <a:lnTo>
                    <a:pt x="4588535" y="179006"/>
                  </a:lnTo>
                  <a:lnTo>
                    <a:pt x="4613237" y="196303"/>
                  </a:lnTo>
                  <a:lnTo>
                    <a:pt x="4629315" y="222986"/>
                  </a:lnTo>
                  <a:lnTo>
                    <a:pt x="4635068" y="257289"/>
                  </a:lnTo>
                  <a:lnTo>
                    <a:pt x="4635068" y="135394"/>
                  </a:lnTo>
                  <a:lnTo>
                    <a:pt x="4605579" y="121716"/>
                  </a:lnTo>
                  <a:lnTo>
                    <a:pt x="4556976" y="115138"/>
                  </a:lnTo>
                  <a:lnTo>
                    <a:pt x="4507865" y="121716"/>
                  </a:lnTo>
                  <a:lnTo>
                    <a:pt x="4467098" y="140500"/>
                  </a:lnTo>
                  <a:lnTo>
                    <a:pt x="4436161" y="170103"/>
                  </a:lnTo>
                  <a:lnTo>
                    <a:pt x="4416526" y="209156"/>
                  </a:lnTo>
                  <a:lnTo>
                    <a:pt x="4409656" y="256247"/>
                  </a:lnTo>
                  <a:lnTo>
                    <a:pt x="4416526" y="303631"/>
                  </a:lnTo>
                  <a:lnTo>
                    <a:pt x="4436161" y="342963"/>
                  </a:lnTo>
                  <a:lnTo>
                    <a:pt x="4467098" y="372821"/>
                  </a:lnTo>
                  <a:lnTo>
                    <a:pt x="4507865" y="391782"/>
                  </a:lnTo>
                  <a:lnTo>
                    <a:pt x="4556976" y="398411"/>
                  </a:lnTo>
                  <a:lnTo>
                    <a:pt x="4605579" y="391782"/>
                  </a:lnTo>
                  <a:lnTo>
                    <a:pt x="4646079" y="372821"/>
                  </a:lnTo>
                  <a:lnTo>
                    <a:pt x="4676902" y="342963"/>
                  </a:lnTo>
                  <a:lnTo>
                    <a:pt x="4677588" y="341579"/>
                  </a:lnTo>
                  <a:lnTo>
                    <a:pt x="4696523" y="303631"/>
                  </a:lnTo>
                  <a:lnTo>
                    <a:pt x="4703407" y="256247"/>
                  </a:lnTo>
                  <a:close/>
                </a:path>
                <a:path w="5869305" h="1080134">
                  <a:moveTo>
                    <a:pt x="4704753" y="823391"/>
                  </a:moveTo>
                  <a:lnTo>
                    <a:pt x="4682680" y="826325"/>
                  </a:lnTo>
                  <a:lnTo>
                    <a:pt x="4664011" y="834529"/>
                  </a:lnTo>
                  <a:lnTo>
                    <a:pt x="4648924" y="847801"/>
                  </a:lnTo>
                  <a:lnTo>
                    <a:pt x="4637621" y="865962"/>
                  </a:lnTo>
                  <a:lnTo>
                    <a:pt x="4637621" y="824395"/>
                  </a:lnTo>
                  <a:lnTo>
                    <a:pt x="4609947" y="824395"/>
                  </a:lnTo>
                  <a:lnTo>
                    <a:pt x="4609947" y="1011199"/>
                  </a:lnTo>
                  <a:lnTo>
                    <a:pt x="4637621" y="1011199"/>
                  </a:lnTo>
                  <a:lnTo>
                    <a:pt x="4637621" y="911758"/>
                  </a:lnTo>
                  <a:lnTo>
                    <a:pt x="4643920" y="886193"/>
                  </a:lnTo>
                  <a:lnTo>
                    <a:pt x="4657598" y="866686"/>
                  </a:lnTo>
                  <a:lnTo>
                    <a:pt x="4658792" y="865962"/>
                  </a:lnTo>
                  <a:lnTo>
                    <a:pt x="4678070" y="854367"/>
                  </a:lnTo>
                  <a:lnTo>
                    <a:pt x="4704753" y="850366"/>
                  </a:lnTo>
                  <a:lnTo>
                    <a:pt x="4704753" y="823391"/>
                  </a:lnTo>
                  <a:close/>
                </a:path>
                <a:path w="5869305" h="1080134">
                  <a:moveTo>
                    <a:pt x="4838611" y="998410"/>
                  </a:moveTo>
                  <a:lnTo>
                    <a:pt x="4834306" y="986739"/>
                  </a:lnTo>
                  <a:lnTo>
                    <a:pt x="4830762" y="977074"/>
                  </a:lnTo>
                  <a:lnTo>
                    <a:pt x="4823117" y="981087"/>
                  </a:lnTo>
                  <a:lnTo>
                    <a:pt x="4815598" y="984021"/>
                  </a:lnTo>
                  <a:lnTo>
                    <a:pt x="4808207" y="985913"/>
                  </a:lnTo>
                  <a:lnTo>
                    <a:pt x="4800968" y="986739"/>
                  </a:lnTo>
                  <a:lnTo>
                    <a:pt x="4790325" y="984948"/>
                  </a:lnTo>
                  <a:lnTo>
                    <a:pt x="4782540" y="979271"/>
                  </a:lnTo>
                  <a:lnTo>
                    <a:pt x="4777740" y="969340"/>
                  </a:lnTo>
                  <a:lnTo>
                    <a:pt x="4776114" y="954735"/>
                  </a:lnTo>
                  <a:lnTo>
                    <a:pt x="4776114" y="851763"/>
                  </a:lnTo>
                  <a:lnTo>
                    <a:pt x="4835385" y="851763"/>
                  </a:lnTo>
                  <a:lnTo>
                    <a:pt x="4835385" y="830135"/>
                  </a:lnTo>
                  <a:lnTo>
                    <a:pt x="4776114" y="830135"/>
                  </a:lnTo>
                  <a:lnTo>
                    <a:pt x="4776114" y="781113"/>
                  </a:lnTo>
                  <a:lnTo>
                    <a:pt x="4748733" y="781113"/>
                  </a:lnTo>
                  <a:lnTo>
                    <a:pt x="4748733" y="830135"/>
                  </a:lnTo>
                  <a:lnTo>
                    <a:pt x="4721758" y="830135"/>
                  </a:lnTo>
                  <a:lnTo>
                    <a:pt x="4721758" y="851763"/>
                  </a:lnTo>
                  <a:lnTo>
                    <a:pt x="4748733" y="851763"/>
                  </a:lnTo>
                  <a:lnTo>
                    <a:pt x="4748733" y="959358"/>
                  </a:lnTo>
                  <a:lnTo>
                    <a:pt x="4752314" y="983272"/>
                  </a:lnTo>
                  <a:lnTo>
                    <a:pt x="4762258" y="999807"/>
                  </a:lnTo>
                  <a:lnTo>
                    <a:pt x="4777346" y="1009357"/>
                  </a:lnTo>
                  <a:lnTo>
                    <a:pt x="4796333" y="1012304"/>
                  </a:lnTo>
                  <a:lnTo>
                    <a:pt x="4807369" y="1011389"/>
                  </a:lnTo>
                  <a:lnTo>
                    <a:pt x="4818113" y="1008684"/>
                  </a:lnTo>
                  <a:lnTo>
                    <a:pt x="4828527" y="1004328"/>
                  </a:lnTo>
                  <a:lnTo>
                    <a:pt x="4838611" y="998410"/>
                  </a:lnTo>
                  <a:close/>
                </a:path>
                <a:path w="5869305" h="1080134">
                  <a:moveTo>
                    <a:pt x="4924539" y="114541"/>
                  </a:moveTo>
                  <a:lnTo>
                    <a:pt x="4894173" y="118465"/>
                  </a:lnTo>
                  <a:lnTo>
                    <a:pt x="4868011" y="129222"/>
                  </a:lnTo>
                  <a:lnTo>
                    <a:pt x="4846421" y="146710"/>
                  </a:lnTo>
                  <a:lnTo>
                    <a:pt x="4829772" y="170789"/>
                  </a:lnTo>
                  <a:lnTo>
                    <a:pt x="4829772" y="117195"/>
                  </a:lnTo>
                  <a:lnTo>
                    <a:pt x="4762157" y="117195"/>
                  </a:lnTo>
                  <a:lnTo>
                    <a:pt x="4762157" y="395744"/>
                  </a:lnTo>
                  <a:lnTo>
                    <a:pt x="4829772" y="395744"/>
                  </a:lnTo>
                  <a:lnTo>
                    <a:pt x="4829772" y="261416"/>
                  </a:lnTo>
                  <a:lnTo>
                    <a:pt x="4836312" y="226923"/>
                  </a:lnTo>
                  <a:lnTo>
                    <a:pt x="4855121" y="200494"/>
                  </a:lnTo>
                  <a:lnTo>
                    <a:pt x="4884940" y="184200"/>
                  </a:lnTo>
                  <a:lnTo>
                    <a:pt x="4924539" y="180086"/>
                  </a:lnTo>
                  <a:lnTo>
                    <a:pt x="4924539" y="170789"/>
                  </a:lnTo>
                  <a:lnTo>
                    <a:pt x="4924539" y="114541"/>
                  </a:lnTo>
                  <a:close/>
                </a:path>
                <a:path w="5869305" h="1080134">
                  <a:moveTo>
                    <a:pt x="5135042" y="378625"/>
                  </a:moveTo>
                  <a:lnTo>
                    <a:pt x="5122875" y="338924"/>
                  </a:lnTo>
                  <a:lnTo>
                    <a:pt x="5119395" y="327545"/>
                  </a:lnTo>
                  <a:lnTo>
                    <a:pt x="5108473" y="332384"/>
                  </a:lnTo>
                  <a:lnTo>
                    <a:pt x="5098275" y="335953"/>
                  </a:lnTo>
                  <a:lnTo>
                    <a:pt x="5088737" y="338175"/>
                  </a:lnTo>
                  <a:lnTo>
                    <a:pt x="5079822" y="338924"/>
                  </a:lnTo>
                  <a:lnTo>
                    <a:pt x="5067592" y="337134"/>
                  </a:lnTo>
                  <a:lnTo>
                    <a:pt x="5058397" y="331190"/>
                  </a:lnTo>
                  <a:lnTo>
                    <a:pt x="5052606" y="320306"/>
                  </a:lnTo>
                  <a:lnTo>
                    <a:pt x="5050599" y="303644"/>
                  </a:lnTo>
                  <a:lnTo>
                    <a:pt x="5050599" y="178015"/>
                  </a:lnTo>
                  <a:lnTo>
                    <a:pt x="5130317" y="178015"/>
                  </a:lnTo>
                  <a:lnTo>
                    <a:pt x="5130317" y="128574"/>
                  </a:lnTo>
                  <a:lnTo>
                    <a:pt x="5050599" y="128574"/>
                  </a:lnTo>
                  <a:lnTo>
                    <a:pt x="5050599" y="52095"/>
                  </a:lnTo>
                  <a:lnTo>
                    <a:pt x="4983429" y="52095"/>
                  </a:lnTo>
                  <a:lnTo>
                    <a:pt x="4983429" y="128574"/>
                  </a:lnTo>
                  <a:lnTo>
                    <a:pt x="4943868" y="128574"/>
                  </a:lnTo>
                  <a:lnTo>
                    <a:pt x="4944465" y="178015"/>
                  </a:lnTo>
                  <a:lnTo>
                    <a:pt x="4983429" y="178015"/>
                  </a:lnTo>
                  <a:lnTo>
                    <a:pt x="4983429" y="315595"/>
                  </a:lnTo>
                  <a:lnTo>
                    <a:pt x="4989830" y="352780"/>
                  </a:lnTo>
                  <a:lnTo>
                    <a:pt x="5007318" y="378714"/>
                  </a:lnTo>
                  <a:lnTo>
                    <a:pt x="5033315" y="393903"/>
                  </a:lnTo>
                  <a:lnTo>
                    <a:pt x="5065217" y="398856"/>
                  </a:lnTo>
                  <a:lnTo>
                    <a:pt x="5083441" y="397522"/>
                  </a:lnTo>
                  <a:lnTo>
                    <a:pt x="5101285" y="393623"/>
                  </a:lnTo>
                  <a:lnTo>
                    <a:pt x="5118532" y="387273"/>
                  </a:lnTo>
                  <a:lnTo>
                    <a:pt x="5135042" y="378625"/>
                  </a:lnTo>
                  <a:close/>
                </a:path>
                <a:path w="5869305" h="1080134">
                  <a:moveTo>
                    <a:pt x="5255780" y="117195"/>
                  </a:moveTo>
                  <a:lnTo>
                    <a:pt x="5188178" y="117195"/>
                  </a:lnTo>
                  <a:lnTo>
                    <a:pt x="5188178" y="395744"/>
                  </a:lnTo>
                  <a:lnTo>
                    <a:pt x="5255780" y="395744"/>
                  </a:lnTo>
                  <a:lnTo>
                    <a:pt x="5255780" y="117195"/>
                  </a:lnTo>
                  <a:close/>
                </a:path>
                <a:path w="5869305" h="1080134">
                  <a:moveTo>
                    <a:pt x="5256098" y="944460"/>
                  </a:moveTo>
                  <a:lnTo>
                    <a:pt x="5245862" y="908672"/>
                  </a:lnTo>
                  <a:lnTo>
                    <a:pt x="5220030" y="887361"/>
                  </a:lnTo>
                  <a:lnTo>
                    <a:pt x="5186413" y="874344"/>
                  </a:lnTo>
                  <a:lnTo>
                    <a:pt x="5152758" y="863460"/>
                  </a:lnTo>
                  <a:lnTo>
                    <a:pt x="5126850" y="848537"/>
                  </a:lnTo>
                  <a:lnTo>
                    <a:pt x="5116500" y="823391"/>
                  </a:lnTo>
                  <a:lnTo>
                    <a:pt x="5120284" y="809066"/>
                  </a:lnTo>
                  <a:lnTo>
                    <a:pt x="5131003" y="798334"/>
                  </a:lnTo>
                  <a:lnTo>
                    <a:pt x="5147703" y="791603"/>
                  </a:lnTo>
                  <a:lnTo>
                    <a:pt x="5169446" y="789266"/>
                  </a:lnTo>
                  <a:lnTo>
                    <a:pt x="5185410" y="790448"/>
                  </a:lnTo>
                  <a:lnTo>
                    <a:pt x="5202796" y="794118"/>
                  </a:lnTo>
                  <a:lnTo>
                    <a:pt x="5220640" y="800531"/>
                  </a:lnTo>
                  <a:lnTo>
                    <a:pt x="5237975" y="809904"/>
                  </a:lnTo>
                  <a:lnTo>
                    <a:pt x="5247830" y="789266"/>
                  </a:lnTo>
                  <a:lnTo>
                    <a:pt x="5213667" y="767956"/>
                  </a:lnTo>
                  <a:lnTo>
                    <a:pt x="5171249" y="761593"/>
                  </a:lnTo>
                  <a:lnTo>
                    <a:pt x="5136070" y="766089"/>
                  </a:lnTo>
                  <a:lnTo>
                    <a:pt x="5108943" y="778903"/>
                  </a:lnTo>
                  <a:lnTo>
                    <a:pt x="5091468" y="799045"/>
                  </a:lnTo>
                  <a:lnTo>
                    <a:pt x="5085296" y="825500"/>
                  </a:lnTo>
                  <a:lnTo>
                    <a:pt x="5095646" y="860742"/>
                  </a:lnTo>
                  <a:lnTo>
                    <a:pt x="5121541" y="881545"/>
                  </a:lnTo>
                  <a:lnTo>
                    <a:pt x="5155196" y="894181"/>
                  </a:lnTo>
                  <a:lnTo>
                    <a:pt x="5188801" y="904938"/>
                  </a:lnTo>
                  <a:lnTo>
                    <a:pt x="5214594" y="920089"/>
                  </a:lnTo>
                  <a:lnTo>
                    <a:pt x="5224792" y="945870"/>
                  </a:lnTo>
                  <a:lnTo>
                    <a:pt x="5220741" y="962101"/>
                  </a:lnTo>
                  <a:lnTo>
                    <a:pt x="5209133" y="974255"/>
                  </a:lnTo>
                  <a:lnTo>
                    <a:pt x="5190820" y="981875"/>
                  </a:lnTo>
                  <a:lnTo>
                    <a:pt x="5166614" y="984516"/>
                  </a:lnTo>
                  <a:lnTo>
                    <a:pt x="5145075" y="982179"/>
                  </a:lnTo>
                  <a:lnTo>
                    <a:pt x="5123358" y="975385"/>
                  </a:lnTo>
                  <a:lnTo>
                    <a:pt x="5102580" y="964488"/>
                  </a:lnTo>
                  <a:lnTo>
                    <a:pt x="5083886" y="949794"/>
                  </a:lnTo>
                  <a:lnTo>
                    <a:pt x="5071110" y="974255"/>
                  </a:lnTo>
                  <a:lnTo>
                    <a:pt x="5090769" y="989634"/>
                  </a:lnTo>
                  <a:lnTo>
                    <a:pt x="5113896" y="1001661"/>
                  </a:lnTo>
                  <a:lnTo>
                    <a:pt x="5139410" y="1009510"/>
                  </a:lnTo>
                  <a:lnTo>
                    <a:pt x="5166220" y="1012304"/>
                  </a:lnTo>
                  <a:lnTo>
                    <a:pt x="5202758" y="1007503"/>
                  </a:lnTo>
                  <a:lnTo>
                    <a:pt x="5231155" y="993825"/>
                  </a:lnTo>
                  <a:lnTo>
                    <a:pt x="5239156" y="984516"/>
                  </a:lnTo>
                  <a:lnTo>
                    <a:pt x="5249545" y="972439"/>
                  </a:lnTo>
                  <a:lnTo>
                    <a:pt x="5256098" y="944460"/>
                  </a:lnTo>
                  <a:close/>
                </a:path>
                <a:path w="5869305" h="1080134">
                  <a:moveTo>
                    <a:pt x="5258447" y="37490"/>
                  </a:moveTo>
                  <a:lnTo>
                    <a:pt x="5255755" y="22428"/>
                  </a:lnTo>
                  <a:lnTo>
                    <a:pt x="5248237" y="10566"/>
                  </a:lnTo>
                  <a:lnTo>
                    <a:pt x="5236705" y="2794"/>
                  </a:lnTo>
                  <a:lnTo>
                    <a:pt x="5221986" y="0"/>
                  </a:lnTo>
                  <a:lnTo>
                    <a:pt x="5207254" y="2794"/>
                  </a:lnTo>
                  <a:lnTo>
                    <a:pt x="5195722" y="10566"/>
                  </a:lnTo>
                  <a:lnTo>
                    <a:pt x="5188204" y="22428"/>
                  </a:lnTo>
                  <a:lnTo>
                    <a:pt x="5185524" y="37490"/>
                  </a:lnTo>
                  <a:lnTo>
                    <a:pt x="5188204" y="52565"/>
                  </a:lnTo>
                  <a:lnTo>
                    <a:pt x="5195722" y="64427"/>
                  </a:lnTo>
                  <a:lnTo>
                    <a:pt x="5207254" y="72199"/>
                  </a:lnTo>
                  <a:lnTo>
                    <a:pt x="5221986" y="74980"/>
                  </a:lnTo>
                  <a:lnTo>
                    <a:pt x="5236705" y="72199"/>
                  </a:lnTo>
                  <a:lnTo>
                    <a:pt x="5248237" y="64427"/>
                  </a:lnTo>
                  <a:lnTo>
                    <a:pt x="5255755" y="52565"/>
                  </a:lnTo>
                  <a:lnTo>
                    <a:pt x="5258447" y="37490"/>
                  </a:lnTo>
                  <a:close/>
                </a:path>
                <a:path w="5869305" h="1080134">
                  <a:moveTo>
                    <a:pt x="5483657" y="896150"/>
                  </a:moveTo>
                  <a:lnTo>
                    <a:pt x="5469331" y="849960"/>
                  </a:lnTo>
                  <a:lnTo>
                    <a:pt x="5412600" y="823391"/>
                  </a:lnTo>
                  <a:lnTo>
                    <a:pt x="5388508" y="826135"/>
                  </a:lnTo>
                  <a:lnTo>
                    <a:pt x="5368099" y="834047"/>
                  </a:lnTo>
                  <a:lnTo>
                    <a:pt x="5351754" y="847382"/>
                  </a:lnTo>
                  <a:lnTo>
                    <a:pt x="5339829" y="866368"/>
                  </a:lnTo>
                  <a:lnTo>
                    <a:pt x="5339829" y="747699"/>
                  </a:lnTo>
                  <a:lnTo>
                    <a:pt x="5312156" y="747699"/>
                  </a:lnTo>
                  <a:lnTo>
                    <a:pt x="5312156" y="1011199"/>
                  </a:lnTo>
                  <a:lnTo>
                    <a:pt x="5339829" y="1011199"/>
                  </a:lnTo>
                  <a:lnTo>
                    <a:pt x="5339829" y="919607"/>
                  </a:lnTo>
                  <a:lnTo>
                    <a:pt x="5344109" y="891552"/>
                  </a:lnTo>
                  <a:lnTo>
                    <a:pt x="5356517" y="869619"/>
                  </a:lnTo>
                  <a:lnTo>
                    <a:pt x="5361013" y="866368"/>
                  </a:lnTo>
                  <a:lnTo>
                    <a:pt x="5376380" y="855268"/>
                  </a:lnTo>
                  <a:lnTo>
                    <a:pt x="5403037" y="849960"/>
                  </a:lnTo>
                  <a:lnTo>
                    <a:pt x="5425237" y="853605"/>
                  </a:lnTo>
                  <a:lnTo>
                    <a:pt x="5441886" y="864108"/>
                  </a:lnTo>
                  <a:lnTo>
                    <a:pt x="5452351" y="880872"/>
                  </a:lnTo>
                  <a:lnTo>
                    <a:pt x="5455983" y="903300"/>
                  </a:lnTo>
                  <a:lnTo>
                    <a:pt x="5455983" y="1011199"/>
                  </a:lnTo>
                  <a:lnTo>
                    <a:pt x="5483657" y="1011199"/>
                  </a:lnTo>
                  <a:lnTo>
                    <a:pt x="5483657" y="896150"/>
                  </a:lnTo>
                  <a:close/>
                </a:path>
                <a:path w="5869305" h="1080134">
                  <a:moveTo>
                    <a:pt x="5572722" y="824395"/>
                  </a:moveTo>
                  <a:lnTo>
                    <a:pt x="5545353" y="824395"/>
                  </a:lnTo>
                  <a:lnTo>
                    <a:pt x="5545353" y="1011199"/>
                  </a:lnTo>
                  <a:lnTo>
                    <a:pt x="5572722" y="1011199"/>
                  </a:lnTo>
                  <a:lnTo>
                    <a:pt x="5572722" y="824395"/>
                  </a:lnTo>
                  <a:close/>
                </a:path>
                <a:path w="5869305" h="1080134">
                  <a:moveTo>
                    <a:pt x="5576963" y="770851"/>
                  </a:moveTo>
                  <a:lnTo>
                    <a:pt x="5575579" y="763244"/>
                  </a:lnTo>
                  <a:lnTo>
                    <a:pt x="5571782" y="757301"/>
                  </a:lnTo>
                  <a:lnTo>
                    <a:pt x="5566041" y="753414"/>
                  </a:lnTo>
                  <a:lnTo>
                    <a:pt x="5558841" y="752030"/>
                  </a:lnTo>
                  <a:lnTo>
                    <a:pt x="5551678" y="753414"/>
                  </a:lnTo>
                  <a:lnTo>
                    <a:pt x="5545937" y="757301"/>
                  </a:lnTo>
                  <a:lnTo>
                    <a:pt x="5542115" y="763244"/>
                  </a:lnTo>
                  <a:lnTo>
                    <a:pt x="5540730" y="770851"/>
                  </a:lnTo>
                  <a:lnTo>
                    <a:pt x="5542115" y="778294"/>
                  </a:lnTo>
                  <a:lnTo>
                    <a:pt x="5545937" y="784275"/>
                  </a:lnTo>
                  <a:lnTo>
                    <a:pt x="5551678" y="788238"/>
                  </a:lnTo>
                  <a:lnTo>
                    <a:pt x="5558841" y="789673"/>
                  </a:lnTo>
                  <a:lnTo>
                    <a:pt x="5566041" y="788238"/>
                  </a:lnTo>
                  <a:lnTo>
                    <a:pt x="5571782" y="784275"/>
                  </a:lnTo>
                  <a:lnTo>
                    <a:pt x="5575579" y="778294"/>
                  </a:lnTo>
                  <a:lnTo>
                    <a:pt x="5576963" y="770851"/>
                  </a:lnTo>
                  <a:close/>
                </a:path>
                <a:path w="5869305" h="1080134">
                  <a:moveTo>
                    <a:pt x="5580392" y="117195"/>
                  </a:moveTo>
                  <a:lnTo>
                    <a:pt x="5512041" y="117195"/>
                  </a:lnTo>
                  <a:lnTo>
                    <a:pt x="5440743" y="329031"/>
                  </a:lnTo>
                  <a:lnTo>
                    <a:pt x="5367833" y="117195"/>
                  </a:lnTo>
                  <a:lnTo>
                    <a:pt x="5296979" y="117640"/>
                  </a:lnTo>
                  <a:lnTo>
                    <a:pt x="5404294" y="395744"/>
                  </a:lnTo>
                  <a:lnTo>
                    <a:pt x="5474106" y="395744"/>
                  </a:lnTo>
                  <a:lnTo>
                    <a:pt x="5499557" y="329031"/>
                  </a:lnTo>
                  <a:lnTo>
                    <a:pt x="5580392" y="117195"/>
                  </a:lnTo>
                  <a:close/>
                </a:path>
                <a:path w="5869305" h="1080134">
                  <a:moveTo>
                    <a:pt x="5734977" y="823391"/>
                  </a:moveTo>
                  <a:lnTo>
                    <a:pt x="5712904" y="826325"/>
                  </a:lnTo>
                  <a:lnTo>
                    <a:pt x="5694223" y="834529"/>
                  </a:lnTo>
                  <a:lnTo>
                    <a:pt x="5679148" y="847801"/>
                  </a:lnTo>
                  <a:lnTo>
                    <a:pt x="5667845" y="865962"/>
                  </a:lnTo>
                  <a:lnTo>
                    <a:pt x="5667845" y="824395"/>
                  </a:lnTo>
                  <a:lnTo>
                    <a:pt x="5640159" y="824395"/>
                  </a:lnTo>
                  <a:lnTo>
                    <a:pt x="5640159" y="1011199"/>
                  </a:lnTo>
                  <a:lnTo>
                    <a:pt x="5667845" y="1011199"/>
                  </a:lnTo>
                  <a:lnTo>
                    <a:pt x="5667845" y="911758"/>
                  </a:lnTo>
                  <a:lnTo>
                    <a:pt x="5674131" y="886193"/>
                  </a:lnTo>
                  <a:lnTo>
                    <a:pt x="5687809" y="866686"/>
                  </a:lnTo>
                  <a:lnTo>
                    <a:pt x="5689003" y="865962"/>
                  </a:lnTo>
                  <a:lnTo>
                    <a:pt x="5708281" y="854367"/>
                  </a:lnTo>
                  <a:lnTo>
                    <a:pt x="5734977" y="850366"/>
                  </a:lnTo>
                  <a:lnTo>
                    <a:pt x="5734977" y="823391"/>
                  </a:lnTo>
                  <a:close/>
                </a:path>
                <a:path w="5869305" h="1080134">
                  <a:moveTo>
                    <a:pt x="5842609" y="395744"/>
                  </a:moveTo>
                  <a:lnTo>
                    <a:pt x="5842520" y="361950"/>
                  </a:lnTo>
                  <a:lnTo>
                    <a:pt x="5842482" y="346748"/>
                  </a:lnTo>
                  <a:lnTo>
                    <a:pt x="5842317" y="273824"/>
                  </a:lnTo>
                  <a:lnTo>
                    <a:pt x="5842178" y="213448"/>
                  </a:lnTo>
                  <a:lnTo>
                    <a:pt x="5834253" y="171843"/>
                  </a:lnTo>
                  <a:lnTo>
                    <a:pt x="5811939" y="140754"/>
                  </a:lnTo>
                  <a:lnTo>
                    <a:pt x="5776074" y="121285"/>
                  </a:lnTo>
                  <a:lnTo>
                    <a:pt x="5727471" y="114541"/>
                  </a:lnTo>
                  <a:lnTo>
                    <a:pt x="5692508" y="116763"/>
                  </a:lnTo>
                  <a:lnTo>
                    <a:pt x="5662244" y="123329"/>
                  </a:lnTo>
                  <a:lnTo>
                    <a:pt x="5633999" y="134099"/>
                  </a:lnTo>
                  <a:lnTo>
                    <a:pt x="5605107" y="148932"/>
                  </a:lnTo>
                  <a:lnTo>
                    <a:pt x="5629605" y="195732"/>
                  </a:lnTo>
                  <a:lnTo>
                    <a:pt x="5650966" y="184454"/>
                  </a:lnTo>
                  <a:lnTo>
                    <a:pt x="5671998" y="176326"/>
                  </a:lnTo>
                  <a:lnTo>
                    <a:pt x="5692546" y="171411"/>
                  </a:lnTo>
                  <a:lnTo>
                    <a:pt x="5712422" y="169748"/>
                  </a:lnTo>
                  <a:lnTo>
                    <a:pt x="5739816" y="173253"/>
                  </a:lnTo>
                  <a:lnTo>
                    <a:pt x="5759539" y="183388"/>
                  </a:lnTo>
                  <a:lnTo>
                    <a:pt x="5771451" y="199580"/>
                  </a:lnTo>
                  <a:lnTo>
                    <a:pt x="5775452" y="221272"/>
                  </a:lnTo>
                  <a:lnTo>
                    <a:pt x="5775452" y="228650"/>
                  </a:lnTo>
                  <a:lnTo>
                    <a:pt x="5775452" y="273824"/>
                  </a:lnTo>
                  <a:lnTo>
                    <a:pt x="5775452" y="298919"/>
                  </a:lnTo>
                  <a:lnTo>
                    <a:pt x="5767908" y="317792"/>
                  </a:lnTo>
                  <a:lnTo>
                    <a:pt x="5751982" y="332968"/>
                  </a:lnTo>
                  <a:lnTo>
                    <a:pt x="5729465" y="343077"/>
                  </a:lnTo>
                  <a:lnTo>
                    <a:pt x="5702084" y="346748"/>
                  </a:lnTo>
                  <a:lnTo>
                    <a:pt x="5681307" y="344030"/>
                  </a:lnTo>
                  <a:lnTo>
                    <a:pt x="5665711" y="336283"/>
                  </a:lnTo>
                  <a:lnTo>
                    <a:pt x="5655881" y="324142"/>
                  </a:lnTo>
                  <a:lnTo>
                    <a:pt x="5652478" y="308216"/>
                  </a:lnTo>
                  <a:lnTo>
                    <a:pt x="5655640" y="292569"/>
                  </a:lnTo>
                  <a:lnTo>
                    <a:pt x="5665317" y="281889"/>
                  </a:lnTo>
                  <a:lnTo>
                    <a:pt x="5681751" y="275780"/>
                  </a:lnTo>
                  <a:lnTo>
                    <a:pt x="5705183" y="273824"/>
                  </a:lnTo>
                  <a:lnTo>
                    <a:pt x="5775452" y="273824"/>
                  </a:lnTo>
                  <a:lnTo>
                    <a:pt x="5775452" y="228650"/>
                  </a:lnTo>
                  <a:lnTo>
                    <a:pt x="5694261" y="228650"/>
                  </a:lnTo>
                  <a:lnTo>
                    <a:pt x="5649150" y="234683"/>
                  </a:lnTo>
                  <a:lnTo>
                    <a:pt x="5616003" y="251371"/>
                  </a:lnTo>
                  <a:lnTo>
                    <a:pt x="5595556" y="277672"/>
                  </a:lnTo>
                  <a:lnTo>
                    <a:pt x="5588571" y="312496"/>
                  </a:lnTo>
                  <a:lnTo>
                    <a:pt x="5595353" y="346862"/>
                  </a:lnTo>
                  <a:lnTo>
                    <a:pt x="5614784" y="374230"/>
                  </a:lnTo>
                  <a:lnTo>
                    <a:pt x="5645416" y="392328"/>
                  </a:lnTo>
                  <a:lnTo>
                    <a:pt x="5685841" y="398856"/>
                  </a:lnTo>
                  <a:lnTo>
                    <a:pt x="5713895" y="396519"/>
                  </a:lnTo>
                  <a:lnTo>
                    <a:pt x="5738507" y="389547"/>
                  </a:lnTo>
                  <a:lnTo>
                    <a:pt x="5759335" y="378002"/>
                  </a:lnTo>
                  <a:lnTo>
                    <a:pt x="5776036" y="361950"/>
                  </a:lnTo>
                  <a:lnTo>
                    <a:pt x="5776036" y="395744"/>
                  </a:lnTo>
                  <a:lnTo>
                    <a:pt x="5842609" y="395744"/>
                  </a:lnTo>
                  <a:close/>
                </a:path>
                <a:path w="5869305" h="1080134">
                  <a:moveTo>
                    <a:pt x="5868835" y="998410"/>
                  </a:moveTo>
                  <a:lnTo>
                    <a:pt x="5864530" y="986739"/>
                  </a:lnTo>
                  <a:lnTo>
                    <a:pt x="5860986" y="977074"/>
                  </a:lnTo>
                  <a:lnTo>
                    <a:pt x="5853341" y="981087"/>
                  </a:lnTo>
                  <a:lnTo>
                    <a:pt x="5845822" y="984021"/>
                  </a:lnTo>
                  <a:lnTo>
                    <a:pt x="5838431" y="985913"/>
                  </a:lnTo>
                  <a:lnTo>
                    <a:pt x="5831192" y="986739"/>
                  </a:lnTo>
                  <a:lnTo>
                    <a:pt x="5820549" y="984948"/>
                  </a:lnTo>
                  <a:lnTo>
                    <a:pt x="5812764" y="979271"/>
                  </a:lnTo>
                  <a:lnTo>
                    <a:pt x="5807964" y="969340"/>
                  </a:lnTo>
                  <a:lnTo>
                    <a:pt x="5806338" y="954735"/>
                  </a:lnTo>
                  <a:lnTo>
                    <a:pt x="5806338" y="851763"/>
                  </a:lnTo>
                  <a:lnTo>
                    <a:pt x="5865609" y="851763"/>
                  </a:lnTo>
                  <a:lnTo>
                    <a:pt x="5865609" y="830135"/>
                  </a:lnTo>
                  <a:lnTo>
                    <a:pt x="5806338" y="830135"/>
                  </a:lnTo>
                  <a:lnTo>
                    <a:pt x="5806338" y="781113"/>
                  </a:lnTo>
                  <a:lnTo>
                    <a:pt x="5778957" y="781113"/>
                  </a:lnTo>
                  <a:lnTo>
                    <a:pt x="5778957" y="830135"/>
                  </a:lnTo>
                  <a:lnTo>
                    <a:pt x="5751982" y="830135"/>
                  </a:lnTo>
                  <a:lnTo>
                    <a:pt x="5751982" y="851763"/>
                  </a:lnTo>
                  <a:lnTo>
                    <a:pt x="5778957" y="851763"/>
                  </a:lnTo>
                  <a:lnTo>
                    <a:pt x="5778957" y="959358"/>
                  </a:lnTo>
                  <a:lnTo>
                    <a:pt x="5782538" y="983272"/>
                  </a:lnTo>
                  <a:lnTo>
                    <a:pt x="5792482" y="999807"/>
                  </a:lnTo>
                  <a:lnTo>
                    <a:pt x="5807570" y="1009357"/>
                  </a:lnTo>
                  <a:lnTo>
                    <a:pt x="5826557" y="1012304"/>
                  </a:lnTo>
                  <a:lnTo>
                    <a:pt x="5837593" y="1011389"/>
                  </a:lnTo>
                  <a:lnTo>
                    <a:pt x="5848337" y="1008684"/>
                  </a:lnTo>
                  <a:lnTo>
                    <a:pt x="5858751" y="1004328"/>
                  </a:lnTo>
                  <a:lnTo>
                    <a:pt x="5868835" y="998410"/>
                  </a:lnTo>
                  <a:close/>
                </a:path>
              </a:pathLst>
            </a:custGeom>
            <a:solidFill>
              <a:srgbClr val="B9C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45845" y="5212092"/>
              <a:ext cx="2077720" cy="460375"/>
            </a:xfrm>
            <a:custGeom>
              <a:avLst/>
              <a:gdLst/>
              <a:ahLst/>
              <a:cxnLst/>
              <a:rect l="l" t="t" r="r" b="b"/>
              <a:pathLst>
                <a:path w="2077720" h="460375">
                  <a:moveTo>
                    <a:pt x="242989" y="399554"/>
                  </a:moveTo>
                  <a:lnTo>
                    <a:pt x="62522" y="399554"/>
                  </a:lnTo>
                  <a:lnTo>
                    <a:pt x="62522" y="143014"/>
                  </a:lnTo>
                  <a:lnTo>
                    <a:pt x="0" y="143014"/>
                  </a:lnTo>
                  <a:lnTo>
                    <a:pt x="0" y="455142"/>
                  </a:lnTo>
                  <a:lnTo>
                    <a:pt x="242989" y="455142"/>
                  </a:lnTo>
                  <a:lnTo>
                    <a:pt x="242989" y="399554"/>
                  </a:lnTo>
                  <a:close/>
                </a:path>
                <a:path w="2077720" h="460375">
                  <a:moveTo>
                    <a:pt x="342798" y="143014"/>
                  </a:moveTo>
                  <a:lnTo>
                    <a:pt x="281914" y="143014"/>
                  </a:lnTo>
                  <a:lnTo>
                    <a:pt x="281914" y="455142"/>
                  </a:lnTo>
                  <a:lnTo>
                    <a:pt x="342798" y="455142"/>
                  </a:lnTo>
                  <a:lnTo>
                    <a:pt x="342798" y="143014"/>
                  </a:lnTo>
                  <a:close/>
                </a:path>
                <a:path w="2077720" h="460375">
                  <a:moveTo>
                    <a:pt x="379806" y="24472"/>
                  </a:moveTo>
                  <a:lnTo>
                    <a:pt x="330860" y="0"/>
                  </a:lnTo>
                  <a:lnTo>
                    <a:pt x="285597" y="103060"/>
                  </a:lnTo>
                  <a:lnTo>
                    <a:pt x="326732" y="122809"/>
                  </a:lnTo>
                  <a:lnTo>
                    <a:pt x="379806" y="24472"/>
                  </a:lnTo>
                  <a:close/>
                </a:path>
                <a:path w="2077720" h="460375">
                  <a:moveTo>
                    <a:pt x="684580" y="143014"/>
                  </a:moveTo>
                  <a:lnTo>
                    <a:pt x="624281" y="143014"/>
                  </a:lnTo>
                  <a:lnTo>
                    <a:pt x="624281" y="355333"/>
                  </a:lnTo>
                  <a:lnTo>
                    <a:pt x="533425" y="244005"/>
                  </a:lnTo>
                  <a:lnTo>
                    <a:pt x="451027" y="143014"/>
                  </a:lnTo>
                  <a:lnTo>
                    <a:pt x="394843" y="143014"/>
                  </a:lnTo>
                  <a:lnTo>
                    <a:pt x="394843" y="455142"/>
                  </a:lnTo>
                  <a:lnTo>
                    <a:pt x="456336" y="455142"/>
                  </a:lnTo>
                  <a:lnTo>
                    <a:pt x="456336" y="244005"/>
                  </a:lnTo>
                  <a:lnTo>
                    <a:pt x="628396" y="455142"/>
                  </a:lnTo>
                  <a:lnTo>
                    <a:pt x="684580" y="455142"/>
                  </a:lnTo>
                  <a:lnTo>
                    <a:pt x="684580" y="355333"/>
                  </a:lnTo>
                  <a:lnTo>
                    <a:pt x="684580" y="143014"/>
                  </a:lnTo>
                  <a:close/>
                </a:path>
                <a:path w="2077720" h="460375">
                  <a:moveTo>
                    <a:pt x="988453" y="398386"/>
                  </a:moveTo>
                  <a:lnTo>
                    <a:pt x="799579" y="398386"/>
                  </a:lnTo>
                  <a:lnTo>
                    <a:pt x="799579" y="320382"/>
                  </a:lnTo>
                  <a:lnTo>
                    <a:pt x="961910" y="320382"/>
                  </a:lnTo>
                  <a:lnTo>
                    <a:pt x="961910" y="263766"/>
                  </a:lnTo>
                  <a:lnTo>
                    <a:pt x="799579" y="263766"/>
                  </a:lnTo>
                  <a:lnTo>
                    <a:pt x="799579" y="200215"/>
                  </a:lnTo>
                  <a:lnTo>
                    <a:pt x="981087" y="200215"/>
                  </a:lnTo>
                  <a:lnTo>
                    <a:pt x="981087" y="143014"/>
                  </a:lnTo>
                  <a:lnTo>
                    <a:pt x="736625" y="143014"/>
                  </a:lnTo>
                  <a:lnTo>
                    <a:pt x="736625" y="455142"/>
                  </a:lnTo>
                  <a:lnTo>
                    <a:pt x="988453" y="455142"/>
                  </a:lnTo>
                  <a:lnTo>
                    <a:pt x="988453" y="398386"/>
                  </a:lnTo>
                  <a:close/>
                </a:path>
                <a:path w="2077720" h="460375">
                  <a:moveTo>
                    <a:pt x="1362367" y="455142"/>
                  </a:moveTo>
                  <a:lnTo>
                    <a:pt x="1337729" y="399554"/>
                  </a:lnTo>
                  <a:lnTo>
                    <a:pt x="1312583" y="342798"/>
                  </a:lnTo>
                  <a:lnTo>
                    <a:pt x="1252410" y="206997"/>
                  </a:lnTo>
                  <a:lnTo>
                    <a:pt x="1246479" y="193611"/>
                  </a:lnTo>
                  <a:lnTo>
                    <a:pt x="1246479" y="342798"/>
                  </a:lnTo>
                  <a:lnTo>
                    <a:pt x="1137221" y="342798"/>
                  </a:lnTo>
                  <a:lnTo>
                    <a:pt x="1188237" y="206997"/>
                  </a:lnTo>
                  <a:lnTo>
                    <a:pt x="1192809" y="206997"/>
                  </a:lnTo>
                  <a:lnTo>
                    <a:pt x="1246479" y="342798"/>
                  </a:lnTo>
                  <a:lnTo>
                    <a:pt x="1246479" y="193611"/>
                  </a:lnTo>
                  <a:lnTo>
                    <a:pt x="1224064" y="143014"/>
                  </a:lnTo>
                  <a:lnTo>
                    <a:pt x="1160665" y="143014"/>
                  </a:lnTo>
                  <a:lnTo>
                    <a:pt x="1022223" y="455142"/>
                  </a:lnTo>
                  <a:lnTo>
                    <a:pt x="1088275" y="455142"/>
                  </a:lnTo>
                  <a:lnTo>
                    <a:pt x="1113332" y="399554"/>
                  </a:lnTo>
                  <a:lnTo>
                    <a:pt x="1269771" y="399554"/>
                  </a:lnTo>
                  <a:lnTo>
                    <a:pt x="1295285" y="455142"/>
                  </a:lnTo>
                  <a:lnTo>
                    <a:pt x="1362367" y="455142"/>
                  </a:lnTo>
                  <a:close/>
                </a:path>
                <a:path w="2077720" h="460375">
                  <a:moveTo>
                    <a:pt x="1503172" y="270129"/>
                  </a:moveTo>
                  <a:lnTo>
                    <a:pt x="1487843" y="264541"/>
                  </a:lnTo>
                  <a:lnTo>
                    <a:pt x="1416418" y="454723"/>
                  </a:lnTo>
                  <a:lnTo>
                    <a:pt x="1431417" y="460298"/>
                  </a:lnTo>
                  <a:lnTo>
                    <a:pt x="1503172" y="270129"/>
                  </a:lnTo>
                  <a:close/>
                </a:path>
                <a:path w="2077720" h="460375">
                  <a:moveTo>
                    <a:pt x="1652778" y="433298"/>
                  </a:moveTo>
                  <a:lnTo>
                    <a:pt x="1535772" y="433298"/>
                  </a:lnTo>
                  <a:lnTo>
                    <a:pt x="1535772" y="274218"/>
                  </a:lnTo>
                  <a:lnTo>
                    <a:pt x="1515770" y="274218"/>
                  </a:lnTo>
                  <a:lnTo>
                    <a:pt x="1515770" y="450634"/>
                  </a:lnTo>
                  <a:lnTo>
                    <a:pt x="1652778" y="450634"/>
                  </a:lnTo>
                  <a:lnTo>
                    <a:pt x="1652778" y="433298"/>
                  </a:lnTo>
                  <a:close/>
                </a:path>
                <a:path w="2077720" h="460375">
                  <a:moveTo>
                    <a:pt x="1702206" y="274218"/>
                  </a:moveTo>
                  <a:lnTo>
                    <a:pt x="1682216" y="274218"/>
                  </a:lnTo>
                  <a:lnTo>
                    <a:pt x="1682216" y="450634"/>
                  </a:lnTo>
                  <a:lnTo>
                    <a:pt x="1702206" y="450634"/>
                  </a:lnTo>
                  <a:lnTo>
                    <a:pt x="1702206" y="274218"/>
                  </a:lnTo>
                  <a:close/>
                </a:path>
                <a:path w="2077720" h="460375">
                  <a:moveTo>
                    <a:pt x="1902739" y="274218"/>
                  </a:moveTo>
                  <a:lnTo>
                    <a:pt x="1883651" y="274218"/>
                  </a:lnTo>
                  <a:lnTo>
                    <a:pt x="1883651" y="422719"/>
                  </a:lnTo>
                  <a:lnTo>
                    <a:pt x="1783143" y="301879"/>
                  </a:lnTo>
                  <a:lnTo>
                    <a:pt x="1760143" y="274218"/>
                  </a:lnTo>
                  <a:lnTo>
                    <a:pt x="1738972" y="274218"/>
                  </a:lnTo>
                  <a:lnTo>
                    <a:pt x="1738972" y="450634"/>
                  </a:lnTo>
                  <a:lnTo>
                    <a:pt x="1758734" y="450634"/>
                  </a:lnTo>
                  <a:lnTo>
                    <a:pt x="1758734" y="301879"/>
                  </a:lnTo>
                  <a:lnTo>
                    <a:pt x="1881898" y="450634"/>
                  </a:lnTo>
                  <a:lnTo>
                    <a:pt x="1902739" y="450634"/>
                  </a:lnTo>
                  <a:lnTo>
                    <a:pt x="1902739" y="422719"/>
                  </a:lnTo>
                  <a:lnTo>
                    <a:pt x="1902739" y="274218"/>
                  </a:lnTo>
                  <a:close/>
                </a:path>
                <a:path w="2077720" h="460375">
                  <a:moveTo>
                    <a:pt x="2077427" y="432714"/>
                  </a:moveTo>
                  <a:lnTo>
                    <a:pt x="1959838" y="432714"/>
                  </a:lnTo>
                  <a:lnTo>
                    <a:pt x="1959838" y="366293"/>
                  </a:lnTo>
                  <a:lnTo>
                    <a:pt x="2060917" y="366293"/>
                  </a:lnTo>
                  <a:lnTo>
                    <a:pt x="2060917" y="348297"/>
                  </a:lnTo>
                  <a:lnTo>
                    <a:pt x="1959838" y="348297"/>
                  </a:lnTo>
                  <a:lnTo>
                    <a:pt x="1959838" y="292468"/>
                  </a:lnTo>
                  <a:lnTo>
                    <a:pt x="2073008" y="292468"/>
                  </a:lnTo>
                  <a:lnTo>
                    <a:pt x="2073008" y="274218"/>
                  </a:lnTo>
                  <a:lnTo>
                    <a:pt x="1939505" y="274218"/>
                  </a:lnTo>
                  <a:lnTo>
                    <a:pt x="1939505" y="450634"/>
                  </a:lnTo>
                  <a:lnTo>
                    <a:pt x="2077427" y="450634"/>
                  </a:lnTo>
                  <a:lnTo>
                    <a:pt x="2077427" y="432714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459704" y="1645157"/>
              <a:ext cx="1723745" cy="2153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90387" y="1675892"/>
              <a:ext cx="1665605" cy="153670"/>
            </a:xfrm>
            <a:custGeom>
              <a:avLst/>
              <a:gdLst/>
              <a:ahLst/>
              <a:cxnLst/>
              <a:rect l="l" t="t" r="r" b="b"/>
              <a:pathLst>
                <a:path w="1665604" h="153669">
                  <a:moveTo>
                    <a:pt x="1665122" y="0"/>
                  </a:moveTo>
                  <a:lnTo>
                    <a:pt x="0" y="0"/>
                  </a:lnTo>
                  <a:lnTo>
                    <a:pt x="0" y="153657"/>
                  </a:lnTo>
                  <a:lnTo>
                    <a:pt x="1665122" y="153657"/>
                  </a:lnTo>
                  <a:lnTo>
                    <a:pt x="1665122" y="0"/>
                  </a:lnTo>
                  <a:close/>
                </a:path>
              </a:pathLst>
            </a:custGeom>
            <a:solidFill>
              <a:srgbClr val="0969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490387" y="1675892"/>
            <a:ext cx="166560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>
              <a:lnSpc>
                <a:spcPct val="100000"/>
              </a:lnSpc>
            </a:pPr>
            <a:r>
              <a:rPr dirty="0" sz="950" spc="45" b="1">
                <a:solidFill>
                  <a:srgbClr val="FFFFFF"/>
                </a:solidFill>
                <a:latin typeface="Trebuchet MS"/>
                <a:cs typeface="Trebuchet MS"/>
              </a:rPr>
              <a:t>UNIFORMES</a:t>
            </a:r>
            <a:r>
              <a:rPr dirty="0" sz="950" spc="-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50" spc="35" b="1">
                <a:solidFill>
                  <a:srgbClr val="FFFFFF"/>
                </a:solidFill>
                <a:latin typeface="Trebuchet MS"/>
                <a:cs typeface="Trebuchet MS"/>
              </a:rPr>
              <a:t>INDUSTRIALES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61838" y="1386141"/>
            <a:ext cx="1722120" cy="288290"/>
            <a:chOff x="5461838" y="1386141"/>
            <a:chExt cx="1722120" cy="288290"/>
          </a:xfrm>
        </p:grpSpPr>
        <p:sp>
          <p:nvSpPr>
            <p:cNvPr id="16" name="object 16"/>
            <p:cNvSpPr/>
            <p:nvPr/>
          </p:nvSpPr>
          <p:spPr>
            <a:xfrm>
              <a:off x="5461838" y="1386141"/>
              <a:ext cx="1722031" cy="2012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490387" y="1414716"/>
              <a:ext cx="1665605" cy="142875"/>
            </a:xfrm>
            <a:custGeom>
              <a:avLst/>
              <a:gdLst/>
              <a:ahLst/>
              <a:cxnLst/>
              <a:rect l="l" t="t" r="r" b="b"/>
              <a:pathLst>
                <a:path w="1665604" h="142875">
                  <a:moveTo>
                    <a:pt x="68821" y="2349"/>
                  </a:moveTo>
                  <a:lnTo>
                    <a:pt x="0" y="2349"/>
                  </a:lnTo>
                  <a:lnTo>
                    <a:pt x="0" y="140449"/>
                  </a:lnTo>
                  <a:lnTo>
                    <a:pt x="42849" y="140449"/>
                  </a:lnTo>
                  <a:lnTo>
                    <a:pt x="42849" y="35153"/>
                  </a:lnTo>
                  <a:lnTo>
                    <a:pt x="79190" y="35153"/>
                  </a:lnTo>
                  <a:lnTo>
                    <a:pt x="68821" y="2349"/>
                  </a:lnTo>
                  <a:close/>
                </a:path>
                <a:path w="1665604" h="142875">
                  <a:moveTo>
                    <a:pt x="79190" y="35153"/>
                  </a:moveTo>
                  <a:lnTo>
                    <a:pt x="42849" y="35153"/>
                  </a:lnTo>
                  <a:lnTo>
                    <a:pt x="75869" y="140449"/>
                  </a:lnTo>
                  <a:lnTo>
                    <a:pt x="114541" y="140449"/>
                  </a:lnTo>
                  <a:lnTo>
                    <a:pt x="131568" y="86360"/>
                  </a:lnTo>
                  <a:lnTo>
                    <a:pt x="95376" y="86360"/>
                  </a:lnTo>
                  <a:lnTo>
                    <a:pt x="79190" y="35153"/>
                  </a:lnTo>
                  <a:close/>
                </a:path>
                <a:path w="1665604" h="142875">
                  <a:moveTo>
                    <a:pt x="190411" y="35153"/>
                  </a:moveTo>
                  <a:lnTo>
                    <a:pt x="147688" y="35153"/>
                  </a:lnTo>
                  <a:lnTo>
                    <a:pt x="147688" y="140449"/>
                  </a:lnTo>
                  <a:lnTo>
                    <a:pt x="190411" y="140449"/>
                  </a:lnTo>
                  <a:lnTo>
                    <a:pt x="190411" y="35153"/>
                  </a:lnTo>
                  <a:close/>
                </a:path>
                <a:path w="1665604" h="142875">
                  <a:moveTo>
                    <a:pt x="190411" y="2349"/>
                  </a:moveTo>
                  <a:lnTo>
                    <a:pt x="121831" y="2349"/>
                  </a:lnTo>
                  <a:lnTo>
                    <a:pt x="95376" y="86360"/>
                  </a:lnTo>
                  <a:lnTo>
                    <a:pt x="131568" y="86360"/>
                  </a:lnTo>
                  <a:lnTo>
                    <a:pt x="147688" y="35153"/>
                  </a:lnTo>
                  <a:lnTo>
                    <a:pt x="190411" y="35153"/>
                  </a:lnTo>
                  <a:lnTo>
                    <a:pt x="190411" y="2349"/>
                  </a:lnTo>
                  <a:close/>
                </a:path>
                <a:path w="1665604" h="142875">
                  <a:moveTo>
                    <a:pt x="304596" y="0"/>
                  </a:moveTo>
                  <a:lnTo>
                    <a:pt x="252963" y="10597"/>
                  </a:lnTo>
                  <a:lnTo>
                    <a:pt x="222945" y="41452"/>
                  </a:lnTo>
                  <a:lnTo>
                    <a:pt x="217182" y="71666"/>
                  </a:lnTo>
                  <a:lnTo>
                    <a:pt x="217902" y="83076"/>
                  </a:lnTo>
                  <a:lnTo>
                    <a:pt x="235133" y="119311"/>
                  </a:lnTo>
                  <a:lnTo>
                    <a:pt x="269285" y="138617"/>
                  </a:lnTo>
                  <a:lnTo>
                    <a:pt x="306692" y="142786"/>
                  </a:lnTo>
                  <a:lnTo>
                    <a:pt x="320200" y="142249"/>
                  </a:lnTo>
                  <a:lnTo>
                    <a:pt x="362620" y="129432"/>
                  </a:lnTo>
                  <a:lnTo>
                    <a:pt x="381983" y="110871"/>
                  </a:lnTo>
                  <a:lnTo>
                    <a:pt x="304952" y="110871"/>
                  </a:lnTo>
                  <a:lnTo>
                    <a:pt x="297183" y="110297"/>
                  </a:lnTo>
                  <a:lnTo>
                    <a:pt x="270110" y="81392"/>
                  </a:lnTo>
                  <a:lnTo>
                    <a:pt x="269519" y="71666"/>
                  </a:lnTo>
                  <a:lnTo>
                    <a:pt x="270117" y="61873"/>
                  </a:lnTo>
                  <a:lnTo>
                    <a:pt x="296972" y="32889"/>
                  </a:lnTo>
                  <a:lnTo>
                    <a:pt x="304482" y="32321"/>
                  </a:lnTo>
                  <a:lnTo>
                    <a:pt x="381892" y="32321"/>
                  </a:lnTo>
                  <a:lnTo>
                    <a:pt x="379738" y="28693"/>
                  </a:lnTo>
                  <a:lnTo>
                    <a:pt x="369747" y="18529"/>
                  </a:lnTo>
                  <a:lnTo>
                    <a:pt x="357096" y="10420"/>
                  </a:lnTo>
                  <a:lnTo>
                    <a:pt x="342020" y="4630"/>
                  </a:lnTo>
                  <a:lnTo>
                    <a:pt x="324520" y="1157"/>
                  </a:lnTo>
                  <a:lnTo>
                    <a:pt x="304596" y="0"/>
                  </a:lnTo>
                  <a:close/>
                </a:path>
                <a:path w="1665604" h="142875">
                  <a:moveTo>
                    <a:pt x="381892" y="32321"/>
                  </a:moveTo>
                  <a:lnTo>
                    <a:pt x="304482" y="32321"/>
                  </a:lnTo>
                  <a:lnTo>
                    <a:pt x="312357" y="32889"/>
                  </a:lnTo>
                  <a:lnTo>
                    <a:pt x="319297" y="34561"/>
                  </a:lnTo>
                  <a:lnTo>
                    <a:pt x="340309" y="69799"/>
                  </a:lnTo>
                  <a:lnTo>
                    <a:pt x="339726" y="80493"/>
                  </a:lnTo>
                  <a:lnTo>
                    <a:pt x="312900" y="110309"/>
                  </a:lnTo>
                  <a:lnTo>
                    <a:pt x="304952" y="110871"/>
                  </a:lnTo>
                  <a:lnTo>
                    <a:pt x="381983" y="110871"/>
                  </a:lnTo>
                  <a:lnTo>
                    <a:pt x="392536" y="71666"/>
                  </a:lnTo>
                  <a:lnTo>
                    <a:pt x="392556" y="69799"/>
                  </a:lnTo>
                  <a:lnTo>
                    <a:pt x="391175" y="54614"/>
                  </a:lnTo>
                  <a:lnTo>
                    <a:pt x="386883" y="40724"/>
                  </a:lnTo>
                  <a:lnTo>
                    <a:pt x="381892" y="32321"/>
                  </a:lnTo>
                  <a:close/>
                </a:path>
                <a:path w="1665604" h="142875">
                  <a:moveTo>
                    <a:pt x="469988" y="2349"/>
                  </a:moveTo>
                  <a:lnTo>
                    <a:pt x="421106" y="2349"/>
                  </a:lnTo>
                  <a:lnTo>
                    <a:pt x="421106" y="140449"/>
                  </a:lnTo>
                  <a:lnTo>
                    <a:pt x="470293" y="140449"/>
                  </a:lnTo>
                  <a:lnTo>
                    <a:pt x="470293" y="64630"/>
                  </a:lnTo>
                  <a:lnTo>
                    <a:pt x="521946" y="64630"/>
                  </a:lnTo>
                  <a:lnTo>
                    <a:pt x="469988" y="2349"/>
                  </a:lnTo>
                  <a:close/>
                </a:path>
                <a:path w="1665604" h="142875">
                  <a:moveTo>
                    <a:pt x="521946" y="64630"/>
                  </a:moveTo>
                  <a:lnTo>
                    <a:pt x="470293" y="64630"/>
                  </a:lnTo>
                  <a:lnTo>
                    <a:pt x="533717" y="140449"/>
                  </a:lnTo>
                  <a:lnTo>
                    <a:pt x="583018" y="140449"/>
                  </a:lnTo>
                  <a:lnTo>
                    <a:pt x="583018" y="78740"/>
                  </a:lnTo>
                  <a:lnTo>
                    <a:pt x="533717" y="78740"/>
                  </a:lnTo>
                  <a:lnTo>
                    <a:pt x="521946" y="64630"/>
                  </a:lnTo>
                  <a:close/>
                </a:path>
                <a:path w="1665604" h="142875">
                  <a:moveTo>
                    <a:pt x="583018" y="2349"/>
                  </a:moveTo>
                  <a:lnTo>
                    <a:pt x="533717" y="2349"/>
                  </a:lnTo>
                  <a:lnTo>
                    <a:pt x="533717" y="78740"/>
                  </a:lnTo>
                  <a:lnTo>
                    <a:pt x="583018" y="78740"/>
                  </a:lnTo>
                  <a:lnTo>
                    <a:pt x="583018" y="2349"/>
                  </a:lnTo>
                  <a:close/>
                </a:path>
                <a:path w="1665604" h="142875">
                  <a:moveTo>
                    <a:pt x="711517" y="36461"/>
                  </a:moveTo>
                  <a:lnTo>
                    <a:pt x="659218" y="36461"/>
                  </a:lnTo>
                  <a:lnTo>
                    <a:pt x="659218" y="140449"/>
                  </a:lnTo>
                  <a:lnTo>
                    <a:pt x="711517" y="140449"/>
                  </a:lnTo>
                  <a:lnTo>
                    <a:pt x="711517" y="36461"/>
                  </a:lnTo>
                  <a:close/>
                </a:path>
                <a:path w="1665604" h="142875">
                  <a:moveTo>
                    <a:pt x="764882" y="2349"/>
                  </a:moveTo>
                  <a:lnTo>
                    <a:pt x="605878" y="2349"/>
                  </a:lnTo>
                  <a:lnTo>
                    <a:pt x="605878" y="36461"/>
                  </a:lnTo>
                  <a:lnTo>
                    <a:pt x="764882" y="36461"/>
                  </a:lnTo>
                  <a:lnTo>
                    <a:pt x="764882" y="2349"/>
                  </a:lnTo>
                  <a:close/>
                </a:path>
                <a:path w="1665604" h="142875">
                  <a:moveTo>
                    <a:pt x="928611" y="2349"/>
                  </a:moveTo>
                  <a:lnTo>
                    <a:pt x="788454" y="2349"/>
                  </a:lnTo>
                  <a:lnTo>
                    <a:pt x="788454" y="140449"/>
                  </a:lnTo>
                  <a:lnTo>
                    <a:pt x="931176" y="140449"/>
                  </a:lnTo>
                  <a:lnTo>
                    <a:pt x="931176" y="109156"/>
                  </a:lnTo>
                  <a:lnTo>
                    <a:pt x="840879" y="109156"/>
                  </a:lnTo>
                  <a:lnTo>
                    <a:pt x="840879" y="81953"/>
                  </a:lnTo>
                  <a:lnTo>
                    <a:pt x="922274" y="81953"/>
                  </a:lnTo>
                  <a:lnTo>
                    <a:pt x="922274" y="53797"/>
                  </a:lnTo>
                  <a:lnTo>
                    <a:pt x="840879" y="53797"/>
                  </a:lnTo>
                  <a:lnTo>
                    <a:pt x="840879" y="31838"/>
                  </a:lnTo>
                  <a:lnTo>
                    <a:pt x="928611" y="31838"/>
                  </a:lnTo>
                  <a:lnTo>
                    <a:pt x="928611" y="2349"/>
                  </a:lnTo>
                  <a:close/>
                </a:path>
                <a:path w="1665604" h="142875">
                  <a:moveTo>
                    <a:pt x="1047216" y="2349"/>
                  </a:moveTo>
                  <a:lnTo>
                    <a:pt x="960031" y="2349"/>
                  </a:lnTo>
                  <a:lnTo>
                    <a:pt x="960031" y="140449"/>
                  </a:lnTo>
                  <a:lnTo>
                    <a:pt x="1012570" y="140449"/>
                  </a:lnTo>
                  <a:lnTo>
                    <a:pt x="1012570" y="84404"/>
                  </a:lnTo>
                  <a:lnTo>
                    <a:pt x="1085229" y="84404"/>
                  </a:lnTo>
                  <a:lnTo>
                    <a:pt x="1082687" y="82892"/>
                  </a:lnTo>
                  <a:lnTo>
                    <a:pt x="1078153" y="81191"/>
                  </a:lnTo>
                  <a:lnTo>
                    <a:pt x="1071930" y="79489"/>
                  </a:lnTo>
                  <a:lnTo>
                    <a:pt x="1079690" y="78066"/>
                  </a:lnTo>
                  <a:lnTo>
                    <a:pt x="1108390" y="58293"/>
                  </a:lnTo>
                  <a:lnTo>
                    <a:pt x="1012570" y="58293"/>
                  </a:lnTo>
                  <a:lnTo>
                    <a:pt x="1012570" y="30225"/>
                  </a:lnTo>
                  <a:lnTo>
                    <a:pt x="1112214" y="30225"/>
                  </a:lnTo>
                  <a:lnTo>
                    <a:pt x="1110195" y="24434"/>
                  </a:lnTo>
                  <a:lnTo>
                    <a:pt x="1104950" y="18338"/>
                  </a:lnTo>
                  <a:lnTo>
                    <a:pt x="1099718" y="12192"/>
                  </a:lnTo>
                  <a:lnTo>
                    <a:pt x="1058623" y="2561"/>
                  </a:lnTo>
                  <a:lnTo>
                    <a:pt x="1047216" y="2349"/>
                  </a:lnTo>
                  <a:close/>
                </a:path>
                <a:path w="1665604" h="142875">
                  <a:moveTo>
                    <a:pt x="1085229" y="84404"/>
                  </a:moveTo>
                  <a:lnTo>
                    <a:pt x="1021956" y="84404"/>
                  </a:lnTo>
                  <a:lnTo>
                    <a:pt x="1026248" y="85458"/>
                  </a:lnTo>
                  <a:lnTo>
                    <a:pt x="1029995" y="87579"/>
                  </a:lnTo>
                  <a:lnTo>
                    <a:pt x="1032789" y="89230"/>
                  </a:lnTo>
                  <a:lnTo>
                    <a:pt x="1035938" y="92798"/>
                  </a:lnTo>
                  <a:lnTo>
                    <a:pt x="1039595" y="98386"/>
                  </a:lnTo>
                  <a:lnTo>
                    <a:pt x="1067435" y="140449"/>
                  </a:lnTo>
                  <a:lnTo>
                    <a:pt x="1126553" y="140449"/>
                  </a:lnTo>
                  <a:lnTo>
                    <a:pt x="1101255" y="100418"/>
                  </a:lnTo>
                  <a:lnTo>
                    <a:pt x="1100035" y="98386"/>
                  </a:lnTo>
                  <a:lnTo>
                    <a:pt x="1097584" y="95554"/>
                  </a:lnTo>
                  <a:lnTo>
                    <a:pt x="1093927" y="91833"/>
                  </a:lnTo>
                  <a:lnTo>
                    <a:pt x="1090256" y="88138"/>
                  </a:lnTo>
                  <a:lnTo>
                    <a:pt x="1087450" y="85725"/>
                  </a:lnTo>
                  <a:lnTo>
                    <a:pt x="1085229" y="84404"/>
                  </a:lnTo>
                  <a:close/>
                </a:path>
                <a:path w="1665604" h="142875">
                  <a:moveTo>
                    <a:pt x="1112214" y="30225"/>
                  </a:moveTo>
                  <a:lnTo>
                    <a:pt x="1045083" y="30225"/>
                  </a:lnTo>
                  <a:lnTo>
                    <a:pt x="1051585" y="31419"/>
                  </a:lnTo>
                  <a:lnTo>
                    <a:pt x="1055052" y="33832"/>
                  </a:lnTo>
                  <a:lnTo>
                    <a:pt x="1058532" y="36207"/>
                  </a:lnTo>
                  <a:lnTo>
                    <a:pt x="1060259" y="39611"/>
                  </a:lnTo>
                  <a:lnTo>
                    <a:pt x="1060259" y="47104"/>
                  </a:lnTo>
                  <a:lnTo>
                    <a:pt x="1048473" y="56426"/>
                  </a:lnTo>
                  <a:lnTo>
                    <a:pt x="1041615" y="57683"/>
                  </a:lnTo>
                  <a:lnTo>
                    <a:pt x="1037005" y="58293"/>
                  </a:lnTo>
                  <a:lnTo>
                    <a:pt x="1108390" y="58293"/>
                  </a:lnTo>
                  <a:lnTo>
                    <a:pt x="1110792" y="54952"/>
                  </a:lnTo>
                  <a:lnTo>
                    <a:pt x="1112799" y="48361"/>
                  </a:lnTo>
                  <a:lnTo>
                    <a:pt x="1112799" y="31902"/>
                  </a:lnTo>
                  <a:lnTo>
                    <a:pt x="1112214" y="30225"/>
                  </a:lnTo>
                  <a:close/>
                </a:path>
                <a:path w="1665604" h="142875">
                  <a:moveTo>
                    <a:pt x="1231163" y="2349"/>
                  </a:moveTo>
                  <a:lnTo>
                    <a:pt x="1143977" y="2349"/>
                  </a:lnTo>
                  <a:lnTo>
                    <a:pt x="1143977" y="140449"/>
                  </a:lnTo>
                  <a:lnTo>
                    <a:pt x="1196517" y="140449"/>
                  </a:lnTo>
                  <a:lnTo>
                    <a:pt x="1196517" y="84404"/>
                  </a:lnTo>
                  <a:lnTo>
                    <a:pt x="1269182" y="84404"/>
                  </a:lnTo>
                  <a:lnTo>
                    <a:pt x="1266634" y="82892"/>
                  </a:lnTo>
                  <a:lnTo>
                    <a:pt x="1262100" y="81191"/>
                  </a:lnTo>
                  <a:lnTo>
                    <a:pt x="1255877" y="79489"/>
                  </a:lnTo>
                  <a:lnTo>
                    <a:pt x="1263637" y="78066"/>
                  </a:lnTo>
                  <a:lnTo>
                    <a:pt x="1292352" y="58293"/>
                  </a:lnTo>
                  <a:lnTo>
                    <a:pt x="1196517" y="58293"/>
                  </a:lnTo>
                  <a:lnTo>
                    <a:pt x="1196517" y="30225"/>
                  </a:lnTo>
                  <a:lnTo>
                    <a:pt x="1296161" y="30225"/>
                  </a:lnTo>
                  <a:lnTo>
                    <a:pt x="1294142" y="24434"/>
                  </a:lnTo>
                  <a:lnTo>
                    <a:pt x="1261104" y="4267"/>
                  </a:lnTo>
                  <a:lnTo>
                    <a:pt x="1242575" y="2561"/>
                  </a:lnTo>
                  <a:lnTo>
                    <a:pt x="1231163" y="2349"/>
                  </a:lnTo>
                  <a:close/>
                </a:path>
                <a:path w="1665604" h="142875">
                  <a:moveTo>
                    <a:pt x="1269182" y="84404"/>
                  </a:moveTo>
                  <a:lnTo>
                    <a:pt x="1205903" y="84404"/>
                  </a:lnTo>
                  <a:lnTo>
                    <a:pt x="1210195" y="85458"/>
                  </a:lnTo>
                  <a:lnTo>
                    <a:pt x="1213942" y="87579"/>
                  </a:lnTo>
                  <a:lnTo>
                    <a:pt x="1216736" y="89230"/>
                  </a:lnTo>
                  <a:lnTo>
                    <a:pt x="1219885" y="92798"/>
                  </a:lnTo>
                  <a:lnTo>
                    <a:pt x="1223542" y="98386"/>
                  </a:lnTo>
                  <a:lnTo>
                    <a:pt x="1251381" y="140449"/>
                  </a:lnTo>
                  <a:lnTo>
                    <a:pt x="1310500" y="140449"/>
                  </a:lnTo>
                  <a:lnTo>
                    <a:pt x="1285201" y="100418"/>
                  </a:lnTo>
                  <a:lnTo>
                    <a:pt x="1283982" y="98386"/>
                  </a:lnTo>
                  <a:lnTo>
                    <a:pt x="1281531" y="95554"/>
                  </a:lnTo>
                  <a:lnTo>
                    <a:pt x="1277873" y="91833"/>
                  </a:lnTo>
                  <a:lnTo>
                    <a:pt x="1274203" y="88138"/>
                  </a:lnTo>
                  <a:lnTo>
                    <a:pt x="1271409" y="85725"/>
                  </a:lnTo>
                  <a:lnTo>
                    <a:pt x="1269182" y="84404"/>
                  </a:lnTo>
                  <a:close/>
                </a:path>
                <a:path w="1665604" h="142875">
                  <a:moveTo>
                    <a:pt x="1296161" y="30225"/>
                  </a:moveTo>
                  <a:lnTo>
                    <a:pt x="1229029" y="30225"/>
                  </a:lnTo>
                  <a:lnTo>
                    <a:pt x="1235532" y="31419"/>
                  </a:lnTo>
                  <a:lnTo>
                    <a:pt x="1242479" y="36207"/>
                  </a:lnTo>
                  <a:lnTo>
                    <a:pt x="1244206" y="39611"/>
                  </a:lnTo>
                  <a:lnTo>
                    <a:pt x="1244206" y="47104"/>
                  </a:lnTo>
                  <a:lnTo>
                    <a:pt x="1232420" y="56426"/>
                  </a:lnTo>
                  <a:lnTo>
                    <a:pt x="1225562" y="57683"/>
                  </a:lnTo>
                  <a:lnTo>
                    <a:pt x="1220952" y="58293"/>
                  </a:lnTo>
                  <a:lnTo>
                    <a:pt x="1292352" y="58293"/>
                  </a:lnTo>
                  <a:lnTo>
                    <a:pt x="1294739" y="54952"/>
                  </a:lnTo>
                  <a:lnTo>
                    <a:pt x="1296746" y="48361"/>
                  </a:lnTo>
                  <a:lnTo>
                    <a:pt x="1296746" y="31902"/>
                  </a:lnTo>
                  <a:lnTo>
                    <a:pt x="1296161" y="30225"/>
                  </a:lnTo>
                  <a:close/>
                </a:path>
                <a:path w="1665604" h="142875">
                  <a:moveTo>
                    <a:pt x="1467294" y="2349"/>
                  </a:moveTo>
                  <a:lnTo>
                    <a:pt x="1327137" y="2349"/>
                  </a:lnTo>
                  <a:lnTo>
                    <a:pt x="1327137" y="140449"/>
                  </a:lnTo>
                  <a:lnTo>
                    <a:pt x="1469859" y="140449"/>
                  </a:lnTo>
                  <a:lnTo>
                    <a:pt x="1469859" y="109156"/>
                  </a:lnTo>
                  <a:lnTo>
                    <a:pt x="1379562" y="109156"/>
                  </a:lnTo>
                  <a:lnTo>
                    <a:pt x="1379562" y="81953"/>
                  </a:lnTo>
                  <a:lnTo>
                    <a:pt x="1460957" y="81953"/>
                  </a:lnTo>
                  <a:lnTo>
                    <a:pt x="1460957" y="53797"/>
                  </a:lnTo>
                  <a:lnTo>
                    <a:pt x="1379562" y="53797"/>
                  </a:lnTo>
                  <a:lnTo>
                    <a:pt x="1379562" y="31838"/>
                  </a:lnTo>
                  <a:lnTo>
                    <a:pt x="1467294" y="31838"/>
                  </a:lnTo>
                  <a:lnTo>
                    <a:pt x="1467294" y="2349"/>
                  </a:lnTo>
                  <a:close/>
                </a:path>
                <a:path w="1665604" h="142875">
                  <a:moveTo>
                    <a:pt x="1539036" y="2349"/>
                  </a:moveTo>
                  <a:lnTo>
                    <a:pt x="1480934" y="2349"/>
                  </a:lnTo>
                  <a:lnTo>
                    <a:pt x="1546872" y="82600"/>
                  </a:lnTo>
                  <a:lnTo>
                    <a:pt x="1546872" y="140449"/>
                  </a:lnTo>
                  <a:lnTo>
                    <a:pt x="1599298" y="140449"/>
                  </a:lnTo>
                  <a:lnTo>
                    <a:pt x="1599298" y="82600"/>
                  </a:lnTo>
                  <a:lnTo>
                    <a:pt x="1626882" y="48971"/>
                  </a:lnTo>
                  <a:lnTo>
                    <a:pt x="1573199" y="48971"/>
                  </a:lnTo>
                  <a:lnTo>
                    <a:pt x="1539036" y="2349"/>
                  </a:lnTo>
                  <a:close/>
                </a:path>
                <a:path w="1665604" h="142875">
                  <a:moveTo>
                    <a:pt x="1665122" y="2349"/>
                  </a:moveTo>
                  <a:lnTo>
                    <a:pt x="1607375" y="2349"/>
                  </a:lnTo>
                  <a:lnTo>
                    <a:pt x="1573199" y="48971"/>
                  </a:lnTo>
                  <a:lnTo>
                    <a:pt x="1626882" y="48971"/>
                  </a:lnTo>
                  <a:lnTo>
                    <a:pt x="1665122" y="2349"/>
                  </a:lnTo>
                  <a:close/>
                </a:path>
              </a:pathLst>
            </a:custGeom>
            <a:solidFill>
              <a:srgbClr val="ED32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435407" y="1579676"/>
              <a:ext cx="733024" cy="946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428409" y="1555953"/>
            <a:ext cx="746760" cy="1346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210" b="1">
                <a:solidFill>
                  <a:srgbClr val="0969B2"/>
                </a:solidFill>
                <a:latin typeface="Trebuchet MS"/>
                <a:cs typeface="Trebuchet MS"/>
              </a:rPr>
              <a:t>DESDE</a:t>
            </a:r>
            <a:r>
              <a:rPr dirty="0" sz="700" spc="5" b="1">
                <a:solidFill>
                  <a:srgbClr val="0969B2"/>
                </a:solidFill>
                <a:latin typeface="Trebuchet MS"/>
                <a:cs typeface="Trebuchet MS"/>
              </a:rPr>
              <a:t> </a:t>
            </a:r>
            <a:r>
              <a:rPr dirty="0" sz="700" spc="160" b="1">
                <a:solidFill>
                  <a:srgbClr val="0969B2"/>
                </a:solidFill>
                <a:latin typeface="Trebuchet MS"/>
                <a:cs typeface="Trebuchet MS"/>
              </a:rPr>
              <a:t>1992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36395" y="753776"/>
            <a:ext cx="6351270" cy="8775700"/>
            <a:chOff x="836395" y="753776"/>
            <a:chExt cx="6351270" cy="8775700"/>
          </a:xfrm>
        </p:grpSpPr>
        <p:sp>
          <p:nvSpPr>
            <p:cNvPr id="21" name="object 21"/>
            <p:cNvSpPr/>
            <p:nvPr/>
          </p:nvSpPr>
          <p:spPr>
            <a:xfrm>
              <a:off x="5444921" y="753776"/>
              <a:ext cx="1742516" cy="664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485751" y="795076"/>
              <a:ext cx="1663688" cy="5825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36395" y="8994589"/>
              <a:ext cx="6099543" cy="5346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66297" y="8962949"/>
            <a:ext cx="603313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165"/>
              </a:lnSpc>
            </a:pPr>
            <a:r>
              <a:rPr dirty="0" sz="3850" spc="-1065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ww</a:t>
            </a:r>
            <a:r>
              <a:rPr dirty="0" sz="3850" spc="-1215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w</a:t>
            </a:r>
            <a:r>
              <a:rPr dirty="0" sz="3850" spc="-750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.bo</a:t>
            </a:r>
            <a:r>
              <a:rPr dirty="0" sz="3850" spc="-645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r</a:t>
            </a:r>
            <a:r>
              <a:rPr dirty="0" sz="3850" spc="-810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dadosmonter</a:t>
            </a:r>
            <a:r>
              <a:rPr dirty="0" sz="3850" spc="-600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r</a:t>
            </a:r>
            <a:r>
              <a:rPr dirty="0" sz="3850" spc="-885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e</a:t>
            </a:r>
            <a:r>
              <a:rPr dirty="0" sz="3850" spc="-1010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y</a:t>
            </a:r>
            <a:r>
              <a:rPr dirty="0" sz="3850" spc="-910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.com.mx</a:t>
            </a:r>
            <a:endParaRPr sz="3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9643" y="529201"/>
            <a:ext cx="6773545" cy="8978265"/>
            <a:chOff x="499643" y="529201"/>
            <a:chExt cx="6773545" cy="8978265"/>
          </a:xfrm>
        </p:grpSpPr>
        <p:sp>
          <p:nvSpPr>
            <p:cNvPr id="3" name="object 3"/>
            <p:cNvSpPr/>
            <p:nvPr/>
          </p:nvSpPr>
          <p:spPr>
            <a:xfrm>
              <a:off x="499643" y="529201"/>
              <a:ext cx="6773113" cy="89780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73150" y="695947"/>
              <a:ext cx="223520" cy="2616200"/>
            </a:xfrm>
            <a:custGeom>
              <a:avLst/>
              <a:gdLst/>
              <a:ahLst/>
              <a:cxnLst/>
              <a:rect l="l" t="t" r="r" b="b"/>
              <a:pathLst>
                <a:path w="223519" h="2616200">
                  <a:moveTo>
                    <a:pt x="222970" y="0"/>
                  </a:moveTo>
                  <a:lnTo>
                    <a:pt x="0" y="0"/>
                  </a:lnTo>
                  <a:lnTo>
                    <a:pt x="0" y="2615920"/>
                  </a:lnTo>
                  <a:lnTo>
                    <a:pt x="222970" y="2615920"/>
                  </a:lnTo>
                  <a:lnTo>
                    <a:pt x="222970" y="0"/>
                  </a:lnTo>
                  <a:close/>
                </a:path>
              </a:pathLst>
            </a:custGeom>
            <a:solidFill>
              <a:srgbClr val="D8D8E2">
                <a:alpha val="16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4523" y="837095"/>
              <a:ext cx="305435" cy="2390140"/>
            </a:xfrm>
            <a:custGeom>
              <a:avLst/>
              <a:gdLst/>
              <a:ahLst/>
              <a:cxnLst/>
              <a:rect l="l" t="t" r="r" b="b"/>
              <a:pathLst>
                <a:path w="305434" h="2390140">
                  <a:moveTo>
                    <a:pt x="152420" y="2103678"/>
                  </a:moveTo>
                  <a:lnTo>
                    <a:pt x="102276" y="2111354"/>
                  </a:lnTo>
                  <a:lnTo>
                    <a:pt x="60190" y="2133070"/>
                  </a:lnTo>
                  <a:lnTo>
                    <a:pt x="27933" y="2166857"/>
                  </a:lnTo>
                  <a:lnTo>
                    <a:pt x="7278" y="2210747"/>
                  </a:lnTo>
                  <a:lnTo>
                    <a:pt x="0" y="2262771"/>
                  </a:lnTo>
                  <a:lnTo>
                    <a:pt x="0" y="2389619"/>
                  </a:lnTo>
                  <a:lnTo>
                    <a:pt x="304960" y="2389619"/>
                  </a:lnTo>
                  <a:lnTo>
                    <a:pt x="304960" y="2331199"/>
                  </a:lnTo>
                  <a:lnTo>
                    <a:pt x="51382" y="2331199"/>
                  </a:lnTo>
                  <a:lnTo>
                    <a:pt x="51382" y="2263635"/>
                  </a:lnTo>
                  <a:lnTo>
                    <a:pt x="58840" y="2223911"/>
                  </a:lnTo>
                  <a:lnTo>
                    <a:pt x="79729" y="2192154"/>
                  </a:lnTo>
                  <a:lnTo>
                    <a:pt x="111828" y="2171096"/>
                  </a:lnTo>
                  <a:lnTo>
                    <a:pt x="152913" y="2163470"/>
                  </a:lnTo>
                  <a:lnTo>
                    <a:pt x="273017" y="2163470"/>
                  </a:lnTo>
                  <a:lnTo>
                    <a:pt x="244532" y="2133355"/>
                  </a:lnTo>
                  <a:lnTo>
                    <a:pt x="202433" y="2111420"/>
                  </a:lnTo>
                  <a:lnTo>
                    <a:pt x="152420" y="2103678"/>
                  </a:lnTo>
                  <a:close/>
                </a:path>
                <a:path w="305434" h="2390140">
                  <a:moveTo>
                    <a:pt x="273017" y="2163470"/>
                  </a:moveTo>
                  <a:lnTo>
                    <a:pt x="152913" y="2163470"/>
                  </a:lnTo>
                  <a:lnTo>
                    <a:pt x="193654" y="2170871"/>
                  </a:lnTo>
                  <a:lnTo>
                    <a:pt x="225478" y="2191367"/>
                  </a:lnTo>
                  <a:lnTo>
                    <a:pt x="246185" y="2222400"/>
                  </a:lnTo>
                  <a:lnTo>
                    <a:pt x="253577" y="2261412"/>
                  </a:lnTo>
                  <a:lnTo>
                    <a:pt x="253577" y="2331199"/>
                  </a:lnTo>
                  <a:lnTo>
                    <a:pt x="304960" y="2331199"/>
                  </a:lnTo>
                  <a:lnTo>
                    <a:pt x="304960" y="2264994"/>
                  </a:lnTo>
                  <a:lnTo>
                    <a:pt x="297633" y="2212075"/>
                  </a:lnTo>
                  <a:lnTo>
                    <a:pt x="276878" y="2167551"/>
                  </a:lnTo>
                  <a:lnTo>
                    <a:pt x="273017" y="2163470"/>
                  </a:lnTo>
                  <a:close/>
                </a:path>
                <a:path w="305434" h="2390140">
                  <a:moveTo>
                    <a:pt x="104990" y="1801812"/>
                  </a:moveTo>
                  <a:lnTo>
                    <a:pt x="60238" y="1810048"/>
                  </a:lnTo>
                  <a:lnTo>
                    <a:pt x="27297" y="1834078"/>
                  </a:lnTo>
                  <a:lnTo>
                    <a:pt x="6955" y="1872883"/>
                  </a:lnTo>
                  <a:lnTo>
                    <a:pt x="0" y="1925447"/>
                  </a:lnTo>
                  <a:lnTo>
                    <a:pt x="0" y="2052789"/>
                  </a:lnTo>
                  <a:lnTo>
                    <a:pt x="304960" y="2052789"/>
                  </a:lnTo>
                  <a:lnTo>
                    <a:pt x="304960" y="1994369"/>
                  </a:lnTo>
                  <a:lnTo>
                    <a:pt x="50890" y="1994369"/>
                  </a:lnTo>
                  <a:lnTo>
                    <a:pt x="50890" y="1925447"/>
                  </a:lnTo>
                  <a:lnTo>
                    <a:pt x="54333" y="1896492"/>
                  </a:lnTo>
                  <a:lnTo>
                    <a:pt x="64723" y="1875178"/>
                  </a:lnTo>
                  <a:lnTo>
                    <a:pt x="82154" y="1862015"/>
                  </a:lnTo>
                  <a:lnTo>
                    <a:pt x="106718" y="1857514"/>
                  </a:lnTo>
                  <a:lnTo>
                    <a:pt x="201004" y="1857514"/>
                  </a:lnTo>
                  <a:lnTo>
                    <a:pt x="188170" y="1836311"/>
                  </a:lnTo>
                  <a:lnTo>
                    <a:pt x="166175" y="1817346"/>
                  </a:lnTo>
                  <a:lnTo>
                    <a:pt x="138321" y="1805746"/>
                  </a:lnTo>
                  <a:lnTo>
                    <a:pt x="104990" y="1801812"/>
                  </a:lnTo>
                  <a:close/>
                </a:path>
                <a:path w="305434" h="2390140">
                  <a:moveTo>
                    <a:pt x="201004" y="1857514"/>
                  </a:moveTo>
                  <a:lnTo>
                    <a:pt x="106718" y="1857514"/>
                  </a:lnTo>
                  <a:lnTo>
                    <a:pt x="131788" y="1862015"/>
                  </a:lnTo>
                  <a:lnTo>
                    <a:pt x="149608" y="1875178"/>
                  </a:lnTo>
                  <a:lnTo>
                    <a:pt x="160250" y="1896492"/>
                  </a:lnTo>
                  <a:lnTo>
                    <a:pt x="163781" y="1925447"/>
                  </a:lnTo>
                  <a:lnTo>
                    <a:pt x="163781" y="1994369"/>
                  </a:lnTo>
                  <a:lnTo>
                    <a:pt x="215164" y="1994369"/>
                  </a:lnTo>
                  <a:lnTo>
                    <a:pt x="215164" y="1918169"/>
                  </a:lnTo>
                  <a:lnTo>
                    <a:pt x="214793" y="1914588"/>
                  </a:lnTo>
                  <a:lnTo>
                    <a:pt x="304113" y="1862340"/>
                  </a:lnTo>
                  <a:lnTo>
                    <a:pt x="203925" y="1862340"/>
                  </a:lnTo>
                  <a:lnTo>
                    <a:pt x="201004" y="1857514"/>
                  </a:lnTo>
                  <a:close/>
                </a:path>
                <a:path w="305434" h="2390140">
                  <a:moveTo>
                    <a:pt x="304960" y="1795259"/>
                  </a:moveTo>
                  <a:lnTo>
                    <a:pt x="203925" y="1862340"/>
                  </a:lnTo>
                  <a:lnTo>
                    <a:pt x="304113" y="1862340"/>
                  </a:lnTo>
                  <a:lnTo>
                    <a:pt x="304960" y="1861845"/>
                  </a:lnTo>
                  <a:lnTo>
                    <a:pt x="304960" y="1795259"/>
                  </a:lnTo>
                  <a:close/>
                </a:path>
                <a:path w="305434" h="2390140">
                  <a:moveTo>
                    <a:pt x="0" y="1495767"/>
                  </a:moveTo>
                  <a:lnTo>
                    <a:pt x="0" y="1554683"/>
                  </a:lnTo>
                  <a:lnTo>
                    <a:pt x="143280" y="1636572"/>
                  </a:lnTo>
                  <a:lnTo>
                    <a:pt x="0" y="1719821"/>
                  </a:lnTo>
                  <a:lnTo>
                    <a:pt x="0" y="1779117"/>
                  </a:lnTo>
                  <a:lnTo>
                    <a:pt x="207384" y="1665363"/>
                  </a:lnTo>
                  <a:lnTo>
                    <a:pt x="304960" y="1665363"/>
                  </a:lnTo>
                  <a:lnTo>
                    <a:pt x="304960" y="1606930"/>
                  </a:lnTo>
                  <a:lnTo>
                    <a:pt x="205160" y="1606930"/>
                  </a:lnTo>
                  <a:lnTo>
                    <a:pt x="0" y="1495767"/>
                  </a:lnTo>
                  <a:close/>
                </a:path>
                <a:path w="305434" h="2390140">
                  <a:moveTo>
                    <a:pt x="0" y="904506"/>
                  </a:moveTo>
                  <a:lnTo>
                    <a:pt x="0" y="964653"/>
                  </a:lnTo>
                  <a:lnTo>
                    <a:pt x="239990" y="1033945"/>
                  </a:lnTo>
                  <a:lnTo>
                    <a:pt x="0" y="1104099"/>
                  </a:lnTo>
                  <a:lnTo>
                    <a:pt x="0" y="1161656"/>
                  </a:lnTo>
                  <a:lnTo>
                    <a:pt x="239990" y="1231328"/>
                  </a:lnTo>
                  <a:lnTo>
                    <a:pt x="0" y="1301483"/>
                  </a:lnTo>
                  <a:lnTo>
                    <a:pt x="0" y="1364221"/>
                  </a:lnTo>
                  <a:lnTo>
                    <a:pt x="304960" y="1263065"/>
                  </a:lnTo>
                  <a:lnTo>
                    <a:pt x="304960" y="1203045"/>
                  </a:lnTo>
                  <a:lnTo>
                    <a:pt x="76211" y="1134122"/>
                  </a:lnTo>
                  <a:lnTo>
                    <a:pt x="304960" y="1066177"/>
                  </a:lnTo>
                  <a:lnTo>
                    <a:pt x="304960" y="1005662"/>
                  </a:lnTo>
                  <a:lnTo>
                    <a:pt x="0" y="904506"/>
                  </a:lnTo>
                  <a:close/>
                </a:path>
                <a:path w="305434" h="2390140">
                  <a:moveTo>
                    <a:pt x="50890" y="647471"/>
                  </a:moveTo>
                  <a:lnTo>
                    <a:pt x="0" y="647471"/>
                  </a:lnTo>
                  <a:lnTo>
                    <a:pt x="0" y="871029"/>
                  </a:lnTo>
                  <a:lnTo>
                    <a:pt x="304960" y="871029"/>
                  </a:lnTo>
                  <a:lnTo>
                    <a:pt x="304960" y="812609"/>
                  </a:lnTo>
                  <a:lnTo>
                    <a:pt x="50890" y="812609"/>
                  </a:lnTo>
                  <a:lnTo>
                    <a:pt x="50890" y="647471"/>
                  </a:lnTo>
                  <a:close/>
                </a:path>
                <a:path w="305434" h="2390140">
                  <a:moveTo>
                    <a:pt x="177246" y="664387"/>
                  </a:moveTo>
                  <a:lnTo>
                    <a:pt x="126356" y="664387"/>
                  </a:lnTo>
                  <a:lnTo>
                    <a:pt x="126356" y="812609"/>
                  </a:lnTo>
                  <a:lnTo>
                    <a:pt x="177246" y="812609"/>
                  </a:lnTo>
                  <a:lnTo>
                    <a:pt x="177246" y="664387"/>
                  </a:lnTo>
                  <a:close/>
                </a:path>
                <a:path w="305434" h="2390140">
                  <a:moveTo>
                    <a:pt x="304960" y="642277"/>
                  </a:moveTo>
                  <a:lnTo>
                    <a:pt x="253947" y="642277"/>
                  </a:lnTo>
                  <a:lnTo>
                    <a:pt x="253947" y="812609"/>
                  </a:lnTo>
                  <a:lnTo>
                    <a:pt x="304960" y="812609"/>
                  </a:lnTo>
                  <a:lnTo>
                    <a:pt x="304960" y="642277"/>
                  </a:lnTo>
                  <a:close/>
                </a:path>
                <a:path w="305434" h="2390140">
                  <a:moveTo>
                    <a:pt x="304960" y="294462"/>
                  </a:moveTo>
                  <a:lnTo>
                    <a:pt x="0" y="426504"/>
                  </a:lnTo>
                  <a:lnTo>
                    <a:pt x="0" y="487019"/>
                  </a:lnTo>
                  <a:lnTo>
                    <a:pt x="304960" y="620902"/>
                  </a:lnTo>
                  <a:lnTo>
                    <a:pt x="304960" y="560260"/>
                  </a:lnTo>
                  <a:lnTo>
                    <a:pt x="240487" y="533209"/>
                  </a:lnTo>
                  <a:lnTo>
                    <a:pt x="240487" y="512343"/>
                  </a:lnTo>
                  <a:lnTo>
                    <a:pt x="190338" y="512343"/>
                  </a:lnTo>
                  <a:lnTo>
                    <a:pt x="62255" y="458368"/>
                  </a:lnTo>
                  <a:lnTo>
                    <a:pt x="190338" y="405129"/>
                  </a:lnTo>
                  <a:lnTo>
                    <a:pt x="240487" y="405129"/>
                  </a:lnTo>
                  <a:lnTo>
                    <a:pt x="240487" y="384251"/>
                  </a:lnTo>
                  <a:lnTo>
                    <a:pt x="304960" y="357200"/>
                  </a:lnTo>
                  <a:lnTo>
                    <a:pt x="304960" y="294462"/>
                  </a:lnTo>
                  <a:close/>
                </a:path>
                <a:path w="305434" h="2390140">
                  <a:moveTo>
                    <a:pt x="240487" y="405129"/>
                  </a:moveTo>
                  <a:lnTo>
                    <a:pt x="190338" y="405129"/>
                  </a:lnTo>
                  <a:lnTo>
                    <a:pt x="190338" y="512343"/>
                  </a:lnTo>
                  <a:lnTo>
                    <a:pt x="240487" y="512343"/>
                  </a:lnTo>
                  <a:lnTo>
                    <a:pt x="240487" y="405129"/>
                  </a:lnTo>
                  <a:close/>
                </a:path>
                <a:path w="305434" h="2390140">
                  <a:moveTo>
                    <a:pt x="104990" y="6540"/>
                  </a:moveTo>
                  <a:lnTo>
                    <a:pt x="60238" y="14778"/>
                  </a:lnTo>
                  <a:lnTo>
                    <a:pt x="27297" y="38812"/>
                  </a:lnTo>
                  <a:lnTo>
                    <a:pt x="6955" y="77622"/>
                  </a:lnTo>
                  <a:lnTo>
                    <a:pt x="0" y="130187"/>
                  </a:lnTo>
                  <a:lnTo>
                    <a:pt x="0" y="257530"/>
                  </a:lnTo>
                  <a:lnTo>
                    <a:pt x="304960" y="257530"/>
                  </a:lnTo>
                  <a:lnTo>
                    <a:pt x="304960" y="199110"/>
                  </a:lnTo>
                  <a:lnTo>
                    <a:pt x="50890" y="199110"/>
                  </a:lnTo>
                  <a:lnTo>
                    <a:pt x="50890" y="130187"/>
                  </a:lnTo>
                  <a:lnTo>
                    <a:pt x="54333" y="101228"/>
                  </a:lnTo>
                  <a:lnTo>
                    <a:pt x="64723" y="79914"/>
                  </a:lnTo>
                  <a:lnTo>
                    <a:pt x="82154" y="66754"/>
                  </a:lnTo>
                  <a:lnTo>
                    <a:pt x="106718" y="62255"/>
                  </a:lnTo>
                  <a:lnTo>
                    <a:pt x="201011" y="62255"/>
                  </a:lnTo>
                  <a:lnTo>
                    <a:pt x="188170" y="41039"/>
                  </a:lnTo>
                  <a:lnTo>
                    <a:pt x="166175" y="22074"/>
                  </a:lnTo>
                  <a:lnTo>
                    <a:pt x="138321" y="10474"/>
                  </a:lnTo>
                  <a:lnTo>
                    <a:pt x="104990" y="6540"/>
                  </a:lnTo>
                  <a:close/>
                </a:path>
                <a:path w="305434" h="2390140">
                  <a:moveTo>
                    <a:pt x="201011" y="62255"/>
                  </a:moveTo>
                  <a:lnTo>
                    <a:pt x="106718" y="62255"/>
                  </a:lnTo>
                  <a:lnTo>
                    <a:pt x="131788" y="66754"/>
                  </a:lnTo>
                  <a:lnTo>
                    <a:pt x="149608" y="79914"/>
                  </a:lnTo>
                  <a:lnTo>
                    <a:pt x="160250" y="101228"/>
                  </a:lnTo>
                  <a:lnTo>
                    <a:pt x="163781" y="130187"/>
                  </a:lnTo>
                  <a:lnTo>
                    <a:pt x="163781" y="199110"/>
                  </a:lnTo>
                  <a:lnTo>
                    <a:pt x="215164" y="199110"/>
                  </a:lnTo>
                  <a:lnTo>
                    <a:pt x="215164" y="122897"/>
                  </a:lnTo>
                  <a:lnTo>
                    <a:pt x="214793" y="119316"/>
                  </a:lnTo>
                  <a:lnTo>
                    <a:pt x="304113" y="67068"/>
                  </a:lnTo>
                  <a:lnTo>
                    <a:pt x="203925" y="67068"/>
                  </a:lnTo>
                  <a:lnTo>
                    <a:pt x="201011" y="62255"/>
                  </a:lnTo>
                  <a:close/>
                </a:path>
                <a:path w="305434" h="2390140">
                  <a:moveTo>
                    <a:pt x="304960" y="0"/>
                  </a:moveTo>
                  <a:lnTo>
                    <a:pt x="203925" y="67068"/>
                  </a:lnTo>
                  <a:lnTo>
                    <a:pt x="304113" y="67068"/>
                  </a:lnTo>
                  <a:lnTo>
                    <a:pt x="304960" y="66573"/>
                  </a:lnTo>
                  <a:lnTo>
                    <a:pt x="304960" y="0"/>
                  </a:lnTo>
                  <a:close/>
                </a:path>
              </a:pathLst>
            </a:custGeom>
            <a:solidFill>
              <a:srgbClr val="ED70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2967" y="3366020"/>
              <a:ext cx="268605" cy="1403350"/>
            </a:xfrm>
            <a:custGeom>
              <a:avLst/>
              <a:gdLst/>
              <a:ahLst/>
              <a:cxnLst/>
              <a:rect l="l" t="t" r="r" b="b"/>
              <a:pathLst>
                <a:path w="268605" h="1403350">
                  <a:moveTo>
                    <a:pt x="237078" y="1291386"/>
                  </a:moveTo>
                  <a:lnTo>
                    <a:pt x="206053" y="1291386"/>
                  </a:lnTo>
                  <a:lnTo>
                    <a:pt x="206053" y="1368844"/>
                  </a:lnTo>
                  <a:lnTo>
                    <a:pt x="57689" y="1368844"/>
                  </a:lnTo>
                  <a:lnTo>
                    <a:pt x="57689" y="1403210"/>
                  </a:lnTo>
                  <a:lnTo>
                    <a:pt x="237078" y="1403210"/>
                  </a:lnTo>
                  <a:lnTo>
                    <a:pt x="237078" y="1291386"/>
                  </a:lnTo>
                  <a:close/>
                </a:path>
                <a:path w="268605" h="1403350">
                  <a:moveTo>
                    <a:pt x="13078" y="1205801"/>
                  </a:moveTo>
                  <a:lnTo>
                    <a:pt x="0" y="1238567"/>
                  </a:lnTo>
                  <a:lnTo>
                    <a:pt x="39452" y="1265745"/>
                  </a:lnTo>
                  <a:lnTo>
                    <a:pt x="39452" y="1237551"/>
                  </a:lnTo>
                  <a:lnTo>
                    <a:pt x="13078" y="1205801"/>
                  </a:lnTo>
                  <a:close/>
                </a:path>
                <a:path w="268605" h="1403350">
                  <a:moveTo>
                    <a:pt x="237078" y="1230147"/>
                  </a:moveTo>
                  <a:lnTo>
                    <a:pt x="57689" y="1230147"/>
                  </a:lnTo>
                  <a:lnTo>
                    <a:pt x="57689" y="1264513"/>
                  </a:lnTo>
                  <a:lnTo>
                    <a:pt x="237078" y="1264513"/>
                  </a:lnTo>
                  <a:lnTo>
                    <a:pt x="237078" y="1230147"/>
                  </a:lnTo>
                  <a:close/>
                </a:path>
                <a:path w="268605" h="1403350">
                  <a:moveTo>
                    <a:pt x="237078" y="1027582"/>
                  </a:moveTo>
                  <a:lnTo>
                    <a:pt x="57689" y="1027582"/>
                  </a:lnTo>
                  <a:lnTo>
                    <a:pt x="57689" y="1060919"/>
                  </a:lnTo>
                  <a:lnTo>
                    <a:pt x="180407" y="1060919"/>
                  </a:lnTo>
                  <a:lnTo>
                    <a:pt x="57689" y="1153490"/>
                  </a:lnTo>
                  <a:lnTo>
                    <a:pt x="57689" y="1186040"/>
                  </a:lnTo>
                  <a:lnTo>
                    <a:pt x="237078" y="1186040"/>
                  </a:lnTo>
                  <a:lnTo>
                    <a:pt x="237078" y="1152397"/>
                  </a:lnTo>
                  <a:lnTo>
                    <a:pt x="114576" y="1152397"/>
                  </a:lnTo>
                  <a:lnTo>
                    <a:pt x="237078" y="1060119"/>
                  </a:lnTo>
                  <a:lnTo>
                    <a:pt x="237078" y="1027582"/>
                  </a:lnTo>
                  <a:close/>
                </a:path>
                <a:path w="268605" h="1403350">
                  <a:moveTo>
                    <a:pt x="87623" y="852042"/>
                  </a:moveTo>
                  <a:lnTo>
                    <a:pt x="57689" y="852042"/>
                  </a:lnTo>
                  <a:lnTo>
                    <a:pt x="57689" y="983551"/>
                  </a:lnTo>
                  <a:lnTo>
                    <a:pt x="237078" y="983551"/>
                  </a:lnTo>
                  <a:lnTo>
                    <a:pt x="237078" y="949185"/>
                  </a:lnTo>
                  <a:lnTo>
                    <a:pt x="87623" y="949185"/>
                  </a:lnTo>
                  <a:lnTo>
                    <a:pt x="87623" y="852042"/>
                  </a:lnTo>
                  <a:close/>
                </a:path>
                <a:path w="268605" h="1403350">
                  <a:moveTo>
                    <a:pt x="161949" y="861987"/>
                  </a:moveTo>
                  <a:lnTo>
                    <a:pt x="132015" y="861987"/>
                  </a:lnTo>
                  <a:lnTo>
                    <a:pt x="132015" y="949185"/>
                  </a:lnTo>
                  <a:lnTo>
                    <a:pt x="161949" y="949185"/>
                  </a:lnTo>
                  <a:lnTo>
                    <a:pt x="161949" y="861987"/>
                  </a:lnTo>
                  <a:close/>
                </a:path>
                <a:path w="268605" h="1403350">
                  <a:moveTo>
                    <a:pt x="237078" y="848994"/>
                  </a:moveTo>
                  <a:lnTo>
                    <a:pt x="207068" y="848994"/>
                  </a:lnTo>
                  <a:lnTo>
                    <a:pt x="207068" y="949185"/>
                  </a:lnTo>
                  <a:lnTo>
                    <a:pt x="237078" y="949185"/>
                  </a:lnTo>
                  <a:lnTo>
                    <a:pt x="237078" y="848994"/>
                  </a:lnTo>
                  <a:close/>
                </a:path>
                <a:path w="268605" h="1403350">
                  <a:moveTo>
                    <a:pt x="237078" y="644385"/>
                  </a:moveTo>
                  <a:lnTo>
                    <a:pt x="57689" y="722058"/>
                  </a:lnTo>
                  <a:lnTo>
                    <a:pt x="57689" y="757656"/>
                  </a:lnTo>
                  <a:lnTo>
                    <a:pt x="237078" y="836421"/>
                  </a:lnTo>
                  <a:lnTo>
                    <a:pt x="237078" y="800747"/>
                  </a:lnTo>
                  <a:lnTo>
                    <a:pt x="199152" y="784834"/>
                  </a:lnTo>
                  <a:lnTo>
                    <a:pt x="199152" y="772553"/>
                  </a:lnTo>
                  <a:lnTo>
                    <a:pt x="169654" y="772553"/>
                  </a:lnTo>
                  <a:lnTo>
                    <a:pt x="94308" y="740803"/>
                  </a:lnTo>
                  <a:lnTo>
                    <a:pt x="169654" y="709485"/>
                  </a:lnTo>
                  <a:lnTo>
                    <a:pt x="199152" y="709485"/>
                  </a:lnTo>
                  <a:lnTo>
                    <a:pt x="199152" y="697204"/>
                  </a:lnTo>
                  <a:lnTo>
                    <a:pt x="237078" y="681304"/>
                  </a:lnTo>
                  <a:lnTo>
                    <a:pt x="237078" y="644385"/>
                  </a:lnTo>
                  <a:close/>
                </a:path>
                <a:path w="268605" h="1403350">
                  <a:moveTo>
                    <a:pt x="199152" y="709485"/>
                  </a:moveTo>
                  <a:lnTo>
                    <a:pt x="169654" y="709485"/>
                  </a:lnTo>
                  <a:lnTo>
                    <a:pt x="169654" y="772553"/>
                  </a:lnTo>
                  <a:lnTo>
                    <a:pt x="199152" y="772553"/>
                  </a:lnTo>
                  <a:lnTo>
                    <a:pt x="199152" y="709485"/>
                  </a:lnTo>
                  <a:close/>
                </a:path>
                <a:path w="268605" h="1403350">
                  <a:moveTo>
                    <a:pt x="26880" y="549859"/>
                  </a:moveTo>
                  <a:lnTo>
                    <a:pt x="26880" y="567524"/>
                  </a:lnTo>
                  <a:lnTo>
                    <a:pt x="268319" y="647509"/>
                  </a:lnTo>
                  <a:lnTo>
                    <a:pt x="268319" y="630072"/>
                  </a:lnTo>
                  <a:lnTo>
                    <a:pt x="26880" y="549859"/>
                  </a:lnTo>
                  <a:close/>
                </a:path>
                <a:path w="268605" h="1403350">
                  <a:moveTo>
                    <a:pt x="237078" y="437095"/>
                  </a:moveTo>
                  <a:lnTo>
                    <a:pt x="218113" y="437095"/>
                  </a:lnTo>
                  <a:lnTo>
                    <a:pt x="218113" y="515785"/>
                  </a:lnTo>
                  <a:lnTo>
                    <a:pt x="57689" y="515785"/>
                  </a:lnTo>
                  <a:lnTo>
                    <a:pt x="57689" y="536270"/>
                  </a:lnTo>
                  <a:lnTo>
                    <a:pt x="237078" y="536270"/>
                  </a:lnTo>
                  <a:lnTo>
                    <a:pt x="237078" y="437095"/>
                  </a:lnTo>
                  <a:close/>
                </a:path>
                <a:path w="268605" h="1403350">
                  <a:moveTo>
                    <a:pt x="237078" y="383260"/>
                  </a:moveTo>
                  <a:lnTo>
                    <a:pt x="57689" y="383260"/>
                  </a:lnTo>
                  <a:lnTo>
                    <a:pt x="57689" y="403758"/>
                  </a:lnTo>
                  <a:lnTo>
                    <a:pt x="237078" y="403758"/>
                  </a:lnTo>
                  <a:lnTo>
                    <a:pt x="237078" y="383260"/>
                  </a:lnTo>
                  <a:close/>
                </a:path>
                <a:path w="268605" h="1403350">
                  <a:moveTo>
                    <a:pt x="237078" y="179755"/>
                  </a:moveTo>
                  <a:lnTo>
                    <a:pt x="57689" y="179755"/>
                  </a:lnTo>
                  <a:lnTo>
                    <a:pt x="57689" y="200024"/>
                  </a:lnTo>
                  <a:lnTo>
                    <a:pt x="203511" y="200024"/>
                  </a:lnTo>
                  <a:lnTo>
                    <a:pt x="57689" y="307632"/>
                  </a:lnTo>
                  <a:lnTo>
                    <a:pt x="57689" y="328917"/>
                  </a:lnTo>
                  <a:lnTo>
                    <a:pt x="237078" y="328917"/>
                  </a:lnTo>
                  <a:lnTo>
                    <a:pt x="237078" y="308432"/>
                  </a:lnTo>
                  <a:lnTo>
                    <a:pt x="91473" y="308432"/>
                  </a:lnTo>
                  <a:lnTo>
                    <a:pt x="237078" y="200748"/>
                  </a:lnTo>
                  <a:lnTo>
                    <a:pt x="237078" y="179755"/>
                  </a:lnTo>
                  <a:close/>
                </a:path>
                <a:path w="268605" h="1403350">
                  <a:moveTo>
                    <a:pt x="76650" y="3340"/>
                  </a:moveTo>
                  <a:lnTo>
                    <a:pt x="57689" y="3340"/>
                  </a:lnTo>
                  <a:lnTo>
                    <a:pt x="57689" y="125120"/>
                  </a:lnTo>
                  <a:lnTo>
                    <a:pt x="237078" y="125120"/>
                  </a:lnTo>
                  <a:lnTo>
                    <a:pt x="237078" y="104622"/>
                  </a:lnTo>
                  <a:lnTo>
                    <a:pt x="76650" y="104622"/>
                  </a:lnTo>
                  <a:lnTo>
                    <a:pt x="76650" y="3340"/>
                  </a:lnTo>
                  <a:close/>
                </a:path>
                <a:path w="268605" h="1403350">
                  <a:moveTo>
                    <a:pt x="155555" y="14173"/>
                  </a:moveTo>
                  <a:lnTo>
                    <a:pt x="136883" y="14173"/>
                  </a:lnTo>
                  <a:lnTo>
                    <a:pt x="136883" y="104622"/>
                  </a:lnTo>
                  <a:lnTo>
                    <a:pt x="155555" y="104622"/>
                  </a:lnTo>
                  <a:lnTo>
                    <a:pt x="155555" y="14173"/>
                  </a:lnTo>
                  <a:close/>
                </a:path>
                <a:path w="268605" h="1403350">
                  <a:moveTo>
                    <a:pt x="237078" y="0"/>
                  </a:moveTo>
                  <a:lnTo>
                    <a:pt x="218113" y="0"/>
                  </a:lnTo>
                  <a:lnTo>
                    <a:pt x="218113" y="104622"/>
                  </a:lnTo>
                  <a:lnTo>
                    <a:pt x="237078" y="104622"/>
                  </a:lnTo>
                  <a:lnTo>
                    <a:pt x="23707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01995" y="1577111"/>
              <a:ext cx="1723732" cy="2153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532666" y="1607845"/>
              <a:ext cx="1665605" cy="153670"/>
            </a:xfrm>
            <a:custGeom>
              <a:avLst/>
              <a:gdLst/>
              <a:ahLst/>
              <a:cxnLst/>
              <a:rect l="l" t="t" r="r" b="b"/>
              <a:pathLst>
                <a:path w="1665604" h="153669">
                  <a:moveTo>
                    <a:pt x="1665122" y="0"/>
                  </a:moveTo>
                  <a:lnTo>
                    <a:pt x="0" y="0"/>
                  </a:lnTo>
                  <a:lnTo>
                    <a:pt x="0" y="153657"/>
                  </a:lnTo>
                  <a:lnTo>
                    <a:pt x="1665122" y="153657"/>
                  </a:lnTo>
                  <a:lnTo>
                    <a:pt x="1665122" y="0"/>
                  </a:lnTo>
                  <a:close/>
                </a:path>
              </a:pathLst>
            </a:custGeom>
            <a:solidFill>
              <a:srgbClr val="0969B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532666" y="1607845"/>
            <a:ext cx="166560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>
              <a:lnSpc>
                <a:spcPct val="100000"/>
              </a:lnSpc>
            </a:pPr>
            <a:r>
              <a:rPr dirty="0" sz="950" spc="45" b="1">
                <a:solidFill>
                  <a:srgbClr val="FFFFFF"/>
                </a:solidFill>
                <a:latin typeface="Trebuchet MS"/>
                <a:cs typeface="Trebuchet MS"/>
              </a:rPr>
              <a:t>UNIFORMES</a:t>
            </a:r>
            <a:r>
              <a:rPr dirty="0" sz="950" spc="-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50" spc="35" b="1">
                <a:solidFill>
                  <a:srgbClr val="FFFFFF"/>
                </a:solidFill>
                <a:latin typeface="Trebuchet MS"/>
                <a:cs typeface="Trebuchet MS"/>
              </a:rPr>
              <a:t>INDUSTRIALES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04116" y="1318094"/>
            <a:ext cx="1722120" cy="288290"/>
            <a:chOff x="5504116" y="1318094"/>
            <a:chExt cx="1722120" cy="288290"/>
          </a:xfrm>
        </p:grpSpPr>
        <p:sp>
          <p:nvSpPr>
            <p:cNvPr id="11" name="object 11"/>
            <p:cNvSpPr/>
            <p:nvPr/>
          </p:nvSpPr>
          <p:spPr>
            <a:xfrm>
              <a:off x="5504116" y="1318094"/>
              <a:ext cx="1722043" cy="2012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532665" y="1346669"/>
              <a:ext cx="1665605" cy="142875"/>
            </a:xfrm>
            <a:custGeom>
              <a:avLst/>
              <a:gdLst/>
              <a:ahLst/>
              <a:cxnLst/>
              <a:rect l="l" t="t" r="r" b="b"/>
              <a:pathLst>
                <a:path w="1665604" h="142875">
                  <a:moveTo>
                    <a:pt x="68821" y="2349"/>
                  </a:moveTo>
                  <a:lnTo>
                    <a:pt x="0" y="2349"/>
                  </a:lnTo>
                  <a:lnTo>
                    <a:pt x="0" y="140449"/>
                  </a:lnTo>
                  <a:lnTo>
                    <a:pt x="42849" y="140449"/>
                  </a:lnTo>
                  <a:lnTo>
                    <a:pt x="42849" y="35140"/>
                  </a:lnTo>
                  <a:lnTo>
                    <a:pt x="79191" y="35140"/>
                  </a:lnTo>
                  <a:lnTo>
                    <a:pt x="68821" y="2349"/>
                  </a:lnTo>
                  <a:close/>
                </a:path>
                <a:path w="1665604" h="142875">
                  <a:moveTo>
                    <a:pt x="79191" y="35140"/>
                  </a:moveTo>
                  <a:lnTo>
                    <a:pt x="42849" y="35140"/>
                  </a:lnTo>
                  <a:lnTo>
                    <a:pt x="75882" y="140449"/>
                  </a:lnTo>
                  <a:lnTo>
                    <a:pt x="114541" y="140449"/>
                  </a:lnTo>
                  <a:lnTo>
                    <a:pt x="131566" y="86359"/>
                  </a:lnTo>
                  <a:lnTo>
                    <a:pt x="95389" y="86359"/>
                  </a:lnTo>
                  <a:lnTo>
                    <a:pt x="79191" y="35140"/>
                  </a:lnTo>
                  <a:close/>
                </a:path>
                <a:path w="1665604" h="142875">
                  <a:moveTo>
                    <a:pt x="190423" y="35140"/>
                  </a:moveTo>
                  <a:lnTo>
                    <a:pt x="147688" y="35140"/>
                  </a:lnTo>
                  <a:lnTo>
                    <a:pt x="147688" y="140449"/>
                  </a:lnTo>
                  <a:lnTo>
                    <a:pt x="190423" y="140449"/>
                  </a:lnTo>
                  <a:lnTo>
                    <a:pt x="190423" y="35140"/>
                  </a:lnTo>
                  <a:close/>
                </a:path>
                <a:path w="1665604" h="142875">
                  <a:moveTo>
                    <a:pt x="190423" y="2349"/>
                  </a:moveTo>
                  <a:lnTo>
                    <a:pt x="121831" y="2349"/>
                  </a:lnTo>
                  <a:lnTo>
                    <a:pt x="95389" y="86359"/>
                  </a:lnTo>
                  <a:lnTo>
                    <a:pt x="131566" y="86359"/>
                  </a:lnTo>
                  <a:lnTo>
                    <a:pt x="147688" y="35140"/>
                  </a:lnTo>
                  <a:lnTo>
                    <a:pt x="190423" y="35140"/>
                  </a:lnTo>
                  <a:lnTo>
                    <a:pt x="190423" y="2349"/>
                  </a:lnTo>
                  <a:close/>
                </a:path>
                <a:path w="1665604" h="142875">
                  <a:moveTo>
                    <a:pt x="304609" y="0"/>
                  </a:moveTo>
                  <a:lnTo>
                    <a:pt x="252969" y="10597"/>
                  </a:lnTo>
                  <a:lnTo>
                    <a:pt x="222952" y="41452"/>
                  </a:lnTo>
                  <a:lnTo>
                    <a:pt x="217194" y="71666"/>
                  </a:lnTo>
                  <a:lnTo>
                    <a:pt x="217913" y="83074"/>
                  </a:lnTo>
                  <a:lnTo>
                    <a:pt x="235135" y="119311"/>
                  </a:lnTo>
                  <a:lnTo>
                    <a:pt x="269285" y="138617"/>
                  </a:lnTo>
                  <a:lnTo>
                    <a:pt x="306692" y="142786"/>
                  </a:lnTo>
                  <a:lnTo>
                    <a:pt x="320200" y="142249"/>
                  </a:lnTo>
                  <a:lnTo>
                    <a:pt x="362633" y="129432"/>
                  </a:lnTo>
                  <a:lnTo>
                    <a:pt x="381983" y="110871"/>
                  </a:lnTo>
                  <a:lnTo>
                    <a:pt x="304952" y="110871"/>
                  </a:lnTo>
                  <a:lnTo>
                    <a:pt x="297190" y="110297"/>
                  </a:lnTo>
                  <a:lnTo>
                    <a:pt x="270110" y="81392"/>
                  </a:lnTo>
                  <a:lnTo>
                    <a:pt x="269519" y="71666"/>
                  </a:lnTo>
                  <a:lnTo>
                    <a:pt x="270119" y="61873"/>
                  </a:lnTo>
                  <a:lnTo>
                    <a:pt x="296977" y="32889"/>
                  </a:lnTo>
                  <a:lnTo>
                    <a:pt x="304482" y="32321"/>
                  </a:lnTo>
                  <a:lnTo>
                    <a:pt x="381908" y="32321"/>
                  </a:lnTo>
                  <a:lnTo>
                    <a:pt x="379751" y="28688"/>
                  </a:lnTo>
                  <a:lnTo>
                    <a:pt x="369760" y="18516"/>
                  </a:lnTo>
                  <a:lnTo>
                    <a:pt x="357108" y="10415"/>
                  </a:lnTo>
                  <a:lnTo>
                    <a:pt x="342033" y="4629"/>
                  </a:lnTo>
                  <a:lnTo>
                    <a:pt x="324533" y="1157"/>
                  </a:lnTo>
                  <a:lnTo>
                    <a:pt x="304609" y="0"/>
                  </a:lnTo>
                  <a:close/>
                </a:path>
                <a:path w="1665604" h="142875">
                  <a:moveTo>
                    <a:pt x="381908" y="32321"/>
                  </a:moveTo>
                  <a:lnTo>
                    <a:pt x="304482" y="32321"/>
                  </a:lnTo>
                  <a:lnTo>
                    <a:pt x="312357" y="32889"/>
                  </a:lnTo>
                  <a:lnTo>
                    <a:pt x="319298" y="34561"/>
                  </a:lnTo>
                  <a:lnTo>
                    <a:pt x="340309" y="69799"/>
                  </a:lnTo>
                  <a:lnTo>
                    <a:pt x="339726" y="80493"/>
                  </a:lnTo>
                  <a:lnTo>
                    <a:pt x="312907" y="110309"/>
                  </a:lnTo>
                  <a:lnTo>
                    <a:pt x="304952" y="110871"/>
                  </a:lnTo>
                  <a:lnTo>
                    <a:pt x="381983" y="110871"/>
                  </a:lnTo>
                  <a:lnTo>
                    <a:pt x="392548" y="71666"/>
                  </a:lnTo>
                  <a:lnTo>
                    <a:pt x="392570" y="69799"/>
                  </a:lnTo>
                  <a:lnTo>
                    <a:pt x="391188" y="54608"/>
                  </a:lnTo>
                  <a:lnTo>
                    <a:pt x="386895" y="40720"/>
                  </a:lnTo>
                  <a:lnTo>
                    <a:pt x="381908" y="32321"/>
                  </a:lnTo>
                  <a:close/>
                </a:path>
                <a:path w="1665604" h="142875">
                  <a:moveTo>
                    <a:pt x="469988" y="2349"/>
                  </a:moveTo>
                  <a:lnTo>
                    <a:pt x="421119" y="2349"/>
                  </a:lnTo>
                  <a:lnTo>
                    <a:pt x="421119" y="140449"/>
                  </a:lnTo>
                  <a:lnTo>
                    <a:pt x="470306" y="140449"/>
                  </a:lnTo>
                  <a:lnTo>
                    <a:pt x="470306" y="64630"/>
                  </a:lnTo>
                  <a:lnTo>
                    <a:pt x="521946" y="64630"/>
                  </a:lnTo>
                  <a:lnTo>
                    <a:pt x="469988" y="2349"/>
                  </a:lnTo>
                  <a:close/>
                </a:path>
                <a:path w="1665604" h="142875">
                  <a:moveTo>
                    <a:pt x="521946" y="64630"/>
                  </a:moveTo>
                  <a:lnTo>
                    <a:pt x="470306" y="64630"/>
                  </a:lnTo>
                  <a:lnTo>
                    <a:pt x="533717" y="140449"/>
                  </a:lnTo>
                  <a:lnTo>
                    <a:pt x="583031" y="140449"/>
                  </a:lnTo>
                  <a:lnTo>
                    <a:pt x="583031" y="78739"/>
                  </a:lnTo>
                  <a:lnTo>
                    <a:pt x="533717" y="78739"/>
                  </a:lnTo>
                  <a:lnTo>
                    <a:pt x="521946" y="64630"/>
                  </a:lnTo>
                  <a:close/>
                </a:path>
                <a:path w="1665604" h="142875">
                  <a:moveTo>
                    <a:pt x="583031" y="2349"/>
                  </a:moveTo>
                  <a:lnTo>
                    <a:pt x="533717" y="2349"/>
                  </a:lnTo>
                  <a:lnTo>
                    <a:pt x="533717" y="78739"/>
                  </a:lnTo>
                  <a:lnTo>
                    <a:pt x="583031" y="78739"/>
                  </a:lnTo>
                  <a:lnTo>
                    <a:pt x="583031" y="2349"/>
                  </a:lnTo>
                  <a:close/>
                </a:path>
                <a:path w="1665604" h="142875">
                  <a:moveTo>
                    <a:pt x="711517" y="36461"/>
                  </a:moveTo>
                  <a:lnTo>
                    <a:pt x="659218" y="36461"/>
                  </a:lnTo>
                  <a:lnTo>
                    <a:pt x="659218" y="140449"/>
                  </a:lnTo>
                  <a:lnTo>
                    <a:pt x="711517" y="140449"/>
                  </a:lnTo>
                  <a:lnTo>
                    <a:pt x="711517" y="36461"/>
                  </a:lnTo>
                  <a:close/>
                </a:path>
                <a:path w="1665604" h="142875">
                  <a:moveTo>
                    <a:pt x="764882" y="2349"/>
                  </a:moveTo>
                  <a:lnTo>
                    <a:pt x="605891" y="2349"/>
                  </a:lnTo>
                  <a:lnTo>
                    <a:pt x="605891" y="36461"/>
                  </a:lnTo>
                  <a:lnTo>
                    <a:pt x="764882" y="36461"/>
                  </a:lnTo>
                  <a:lnTo>
                    <a:pt x="764882" y="2349"/>
                  </a:lnTo>
                  <a:close/>
                </a:path>
                <a:path w="1665604" h="142875">
                  <a:moveTo>
                    <a:pt x="928611" y="2349"/>
                  </a:moveTo>
                  <a:lnTo>
                    <a:pt x="788454" y="2349"/>
                  </a:lnTo>
                  <a:lnTo>
                    <a:pt x="788454" y="140449"/>
                  </a:lnTo>
                  <a:lnTo>
                    <a:pt x="931176" y="140449"/>
                  </a:lnTo>
                  <a:lnTo>
                    <a:pt x="931176" y="109156"/>
                  </a:lnTo>
                  <a:lnTo>
                    <a:pt x="840879" y="109156"/>
                  </a:lnTo>
                  <a:lnTo>
                    <a:pt x="840879" y="81953"/>
                  </a:lnTo>
                  <a:lnTo>
                    <a:pt x="922274" y="81953"/>
                  </a:lnTo>
                  <a:lnTo>
                    <a:pt x="922274" y="53797"/>
                  </a:lnTo>
                  <a:lnTo>
                    <a:pt x="840879" y="53797"/>
                  </a:lnTo>
                  <a:lnTo>
                    <a:pt x="840879" y="31838"/>
                  </a:lnTo>
                  <a:lnTo>
                    <a:pt x="928611" y="31838"/>
                  </a:lnTo>
                  <a:lnTo>
                    <a:pt x="928611" y="2349"/>
                  </a:lnTo>
                  <a:close/>
                </a:path>
                <a:path w="1665604" h="142875">
                  <a:moveTo>
                    <a:pt x="1047216" y="2349"/>
                  </a:moveTo>
                  <a:lnTo>
                    <a:pt x="960031" y="2349"/>
                  </a:lnTo>
                  <a:lnTo>
                    <a:pt x="960031" y="140449"/>
                  </a:lnTo>
                  <a:lnTo>
                    <a:pt x="1012571" y="140449"/>
                  </a:lnTo>
                  <a:lnTo>
                    <a:pt x="1012571" y="84404"/>
                  </a:lnTo>
                  <a:lnTo>
                    <a:pt x="1085235" y="84404"/>
                  </a:lnTo>
                  <a:lnTo>
                    <a:pt x="1082687" y="82892"/>
                  </a:lnTo>
                  <a:lnTo>
                    <a:pt x="1078153" y="81191"/>
                  </a:lnTo>
                  <a:lnTo>
                    <a:pt x="1071930" y="79489"/>
                  </a:lnTo>
                  <a:lnTo>
                    <a:pt x="1079690" y="78066"/>
                  </a:lnTo>
                  <a:lnTo>
                    <a:pt x="1108405" y="58292"/>
                  </a:lnTo>
                  <a:lnTo>
                    <a:pt x="1012571" y="58292"/>
                  </a:lnTo>
                  <a:lnTo>
                    <a:pt x="1012571" y="30225"/>
                  </a:lnTo>
                  <a:lnTo>
                    <a:pt x="1112217" y="30225"/>
                  </a:lnTo>
                  <a:lnTo>
                    <a:pt x="1110208" y="24434"/>
                  </a:lnTo>
                  <a:lnTo>
                    <a:pt x="1077157" y="4267"/>
                  </a:lnTo>
                  <a:lnTo>
                    <a:pt x="1058628" y="2561"/>
                  </a:lnTo>
                  <a:lnTo>
                    <a:pt x="1047216" y="2349"/>
                  </a:lnTo>
                  <a:close/>
                </a:path>
                <a:path w="1665604" h="142875">
                  <a:moveTo>
                    <a:pt x="1085235" y="84404"/>
                  </a:moveTo>
                  <a:lnTo>
                    <a:pt x="1021956" y="84404"/>
                  </a:lnTo>
                  <a:lnTo>
                    <a:pt x="1026248" y="85458"/>
                  </a:lnTo>
                  <a:lnTo>
                    <a:pt x="1029995" y="87579"/>
                  </a:lnTo>
                  <a:lnTo>
                    <a:pt x="1032789" y="89230"/>
                  </a:lnTo>
                  <a:lnTo>
                    <a:pt x="1035938" y="92798"/>
                  </a:lnTo>
                  <a:lnTo>
                    <a:pt x="1039595" y="98386"/>
                  </a:lnTo>
                  <a:lnTo>
                    <a:pt x="1067435" y="140449"/>
                  </a:lnTo>
                  <a:lnTo>
                    <a:pt x="1126553" y="140449"/>
                  </a:lnTo>
                  <a:lnTo>
                    <a:pt x="1101255" y="100418"/>
                  </a:lnTo>
                  <a:lnTo>
                    <a:pt x="1100035" y="98386"/>
                  </a:lnTo>
                  <a:lnTo>
                    <a:pt x="1097584" y="95554"/>
                  </a:lnTo>
                  <a:lnTo>
                    <a:pt x="1093927" y="91833"/>
                  </a:lnTo>
                  <a:lnTo>
                    <a:pt x="1090256" y="88137"/>
                  </a:lnTo>
                  <a:lnTo>
                    <a:pt x="1087462" y="85725"/>
                  </a:lnTo>
                  <a:lnTo>
                    <a:pt x="1085235" y="84404"/>
                  </a:lnTo>
                  <a:close/>
                </a:path>
                <a:path w="1665604" h="142875">
                  <a:moveTo>
                    <a:pt x="1112217" y="30225"/>
                  </a:moveTo>
                  <a:lnTo>
                    <a:pt x="1045083" y="30225"/>
                  </a:lnTo>
                  <a:lnTo>
                    <a:pt x="1051598" y="31419"/>
                  </a:lnTo>
                  <a:lnTo>
                    <a:pt x="1058532" y="36207"/>
                  </a:lnTo>
                  <a:lnTo>
                    <a:pt x="1060272" y="39611"/>
                  </a:lnTo>
                  <a:lnTo>
                    <a:pt x="1060272" y="47104"/>
                  </a:lnTo>
                  <a:lnTo>
                    <a:pt x="1048473" y="56426"/>
                  </a:lnTo>
                  <a:lnTo>
                    <a:pt x="1041615" y="57683"/>
                  </a:lnTo>
                  <a:lnTo>
                    <a:pt x="1037005" y="58292"/>
                  </a:lnTo>
                  <a:lnTo>
                    <a:pt x="1108405" y="58292"/>
                  </a:lnTo>
                  <a:lnTo>
                    <a:pt x="1110792" y="54952"/>
                  </a:lnTo>
                  <a:lnTo>
                    <a:pt x="1112799" y="48361"/>
                  </a:lnTo>
                  <a:lnTo>
                    <a:pt x="1112799" y="31902"/>
                  </a:lnTo>
                  <a:lnTo>
                    <a:pt x="1112217" y="30225"/>
                  </a:lnTo>
                  <a:close/>
                </a:path>
                <a:path w="1665604" h="142875">
                  <a:moveTo>
                    <a:pt x="1231163" y="2349"/>
                  </a:moveTo>
                  <a:lnTo>
                    <a:pt x="1143977" y="2349"/>
                  </a:lnTo>
                  <a:lnTo>
                    <a:pt x="1143977" y="140449"/>
                  </a:lnTo>
                  <a:lnTo>
                    <a:pt x="1196517" y="140449"/>
                  </a:lnTo>
                  <a:lnTo>
                    <a:pt x="1196517" y="84404"/>
                  </a:lnTo>
                  <a:lnTo>
                    <a:pt x="1269188" y="84404"/>
                  </a:lnTo>
                  <a:lnTo>
                    <a:pt x="1266647" y="82892"/>
                  </a:lnTo>
                  <a:lnTo>
                    <a:pt x="1262100" y="81191"/>
                  </a:lnTo>
                  <a:lnTo>
                    <a:pt x="1255877" y="79489"/>
                  </a:lnTo>
                  <a:lnTo>
                    <a:pt x="1263650" y="78066"/>
                  </a:lnTo>
                  <a:lnTo>
                    <a:pt x="1292352" y="58292"/>
                  </a:lnTo>
                  <a:lnTo>
                    <a:pt x="1196517" y="58292"/>
                  </a:lnTo>
                  <a:lnTo>
                    <a:pt x="1196517" y="30225"/>
                  </a:lnTo>
                  <a:lnTo>
                    <a:pt x="1296174" y="30225"/>
                  </a:lnTo>
                  <a:lnTo>
                    <a:pt x="1294155" y="24434"/>
                  </a:lnTo>
                  <a:lnTo>
                    <a:pt x="1261110" y="4267"/>
                  </a:lnTo>
                  <a:lnTo>
                    <a:pt x="1242575" y="2561"/>
                  </a:lnTo>
                  <a:lnTo>
                    <a:pt x="1231163" y="2349"/>
                  </a:lnTo>
                  <a:close/>
                </a:path>
                <a:path w="1665604" h="142875">
                  <a:moveTo>
                    <a:pt x="1269188" y="84404"/>
                  </a:moveTo>
                  <a:lnTo>
                    <a:pt x="1205903" y="84404"/>
                  </a:lnTo>
                  <a:lnTo>
                    <a:pt x="1210195" y="85458"/>
                  </a:lnTo>
                  <a:lnTo>
                    <a:pt x="1213942" y="87579"/>
                  </a:lnTo>
                  <a:lnTo>
                    <a:pt x="1216748" y="89230"/>
                  </a:lnTo>
                  <a:lnTo>
                    <a:pt x="1219898" y="92798"/>
                  </a:lnTo>
                  <a:lnTo>
                    <a:pt x="1223542" y="98386"/>
                  </a:lnTo>
                  <a:lnTo>
                    <a:pt x="1251381" y="140449"/>
                  </a:lnTo>
                  <a:lnTo>
                    <a:pt x="1310513" y="140449"/>
                  </a:lnTo>
                  <a:lnTo>
                    <a:pt x="1285201" y="100418"/>
                  </a:lnTo>
                  <a:lnTo>
                    <a:pt x="1283982" y="98386"/>
                  </a:lnTo>
                  <a:lnTo>
                    <a:pt x="1281544" y="95554"/>
                  </a:lnTo>
                  <a:lnTo>
                    <a:pt x="1274216" y="88137"/>
                  </a:lnTo>
                  <a:lnTo>
                    <a:pt x="1271409" y="85725"/>
                  </a:lnTo>
                  <a:lnTo>
                    <a:pt x="1269188" y="84404"/>
                  </a:lnTo>
                  <a:close/>
                </a:path>
                <a:path w="1665604" h="142875">
                  <a:moveTo>
                    <a:pt x="1296174" y="30225"/>
                  </a:moveTo>
                  <a:lnTo>
                    <a:pt x="1229042" y="30225"/>
                  </a:lnTo>
                  <a:lnTo>
                    <a:pt x="1235544" y="31419"/>
                  </a:lnTo>
                  <a:lnTo>
                    <a:pt x="1242479" y="36207"/>
                  </a:lnTo>
                  <a:lnTo>
                    <a:pt x="1244219" y="39611"/>
                  </a:lnTo>
                  <a:lnTo>
                    <a:pt x="1244219" y="47104"/>
                  </a:lnTo>
                  <a:lnTo>
                    <a:pt x="1232433" y="56426"/>
                  </a:lnTo>
                  <a:lnTo>
                    <a:pt x="1225575" y="57683"/>
                  </a:lnTo>
                  <a:lnTo>
                    <a:pt x="1220965" y="58292"/>
                  </a:lnTo>
                  <a:lnTo>
                    <a:pt x="1292352" y="58292"/>
                  </a:lnTo>
                  <a:lnTo>
                    <a:pt x="1294739" y="54952"/>
                  </a:lnTo>
                  <a:lnTo>
                    <a:pt x="1296758" y="48361"/>
                  </a:lnTo>
                  <a:lnTo>
                    <a:pt x="1296758" y="31902"/>
                  </a:lnTo>
                  <a:lnTo>
                    <a:pt x="1296174" y="30225"/>
                  </a:lnTo>
                  <a:close/>
                </a:path>
                <a:path w="1665604" h="142875">
                  <a:moveTo>
                    <a:pt x="1467307" y="2349"/>
                  </a:moveTo>
                  <a:lnTo>
                    <a:pt x="1327150" y="2349"/>
                  </a:lnTo>
                  <a:lnTo>
                    <a:pt x="1327150" y="140449"/>
                  </a:lnTo>
                  <a:lnTo>
                    <a:pt x="1469859" y="140449"/>
                  </a:lnTo>
                  <a:lnTo>
                    <a:pt x="1469859" y="109156"/>
                  </a:lnTo>
                  <a:lnTo>
                    <a:pt x="1379562" y="109156"/>
                  </a:lnTo>
                  <a:lnTo>
                    <a:pt x="1379562" y="81953"/>
                  </a:lnTo>
                  <a:lnTo>
                    <a:pt x="1460957" y="81953"/>
                  </a:lnTo>
                  <a:lnTo>
                    <a:pt x="1460957" y="53797"/>
                  </a:lnTo>
                  <a:lnTo>
                    <a:pt x="1379562" y="53797"/>
                  </a:lnTo>
                  <a:lnTo>
                    <a:pt x="1379562" y="31838"/>
                  </a:lnTo>
                  <a:lnTo>
                    <a:pt x="1467307" y="31838"/>
                  </a:lnTo>
                  <a:lnTo>
                    <a:pt x="1467307" y="2349"/>
                  </a:lnTo>
                  <a:close/>
                </a:path>
                <a:path w="1665604" h="142875">
                  <a:moveTo>
                    <a:pt x="1539036" y="2349"/>
                  </a:moveTo>
                  <a:lnTo>
                    <a:pt x="1480934" y="2349"/>
                  </a:lnTo>
                  <a:lnTo>
                    <a:pt x="1546885" y="82600"/>
                  </a:lnTo>
                  <a:lnTo>
                    <a:pt x="1546885" y="140449"/>
                  </a:lnTo>
                  <a:lnTo>
                    <a:pt x="1599311" y="140449"/>
                  </a:lnTo>
                  <a:lnTo>
                    <a:pt x="1599311" y="82600"/>
                  </a:lnTo>
                  <a:lnTo>
                    <a:pt x="1626889" y="48971"/>
                  </a:lnTo>
                  <a:lnTo>
                    <a:pt x="1573212" y="48971"/>
                  </a:lnTo>
                  <a:lnTo>
                    <a:pt x="1539036" y="2349"/>
                  </a:lnTo>
                  <a:close/>
                </a:path>
                <a:path w="1665604" h="142875">
                  <a:moveTo>
                    <a:pt x="1665122" y="2349"/>
                  </a:moveTo>
                  <a:lnTo>
                    <a:pt x="1607388" y="2349"/>
                  </a:lnTo>
                  <a:lnTo>
                    <a:pt x="1573212" y="48971"/>
                  </a:lnTo>
                  <a:lnTo>
                    <a:pt x="1626889" y="48971"/>
                  </a:lnTo>
                  <a:lnTo>
                    <a:pt x="1665122" y="2349"/>
                  </a:lnTo>
                  <a:close/>
                </a:path>
              </a:pathLst>
            </a:custGeom>
            <a:solidFill>
              <a:srgbClr val="ED32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477698" y="1511630"/>
              <a:ext cx="733018" cy="946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470700" y="1487906"/>
            <a:ext cx="746760" cy="1346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210" b="1">
                <a:solidFill>
                  <a:srgbClr val="0969B2"/>
                </a:solidFill>
                <a:latin typeface="Trebuchet MS"/>
                <a:cs typeface="Trebuchet MS"/>
              </a:rPr>
              <a:t>DESDE</a:t>
            </a:r>
            <a:r>
              <a:rPr dirty="0" sz="700" spc="5" b="1">
                <a:solidFill>
                  <a:srgbClr val="0969B2"/>
                </a:solidFill>
                <a:latin typeface="Trebuchet MS"/>
                <a:cs typeface="Trebuchet MS"/>
              </a:rPr>
              <a:t> </a:t>
            </a:r>
            <a:r>
              <a:rPr dirty="0" sz="700" spc="160" b="1">
                <a:solidFill>
                  <a:srgbClr val="0969B2"/>
                </a:solidFill>
                <a:latin typeface="Trebuchet MS"/>
                <a:cs typeface="Trebuchet MS"/>
              </a:rPr>
              <a:t>1992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36391" y="685730"/>
            <a:ext cx="6393815" cy="8843645"/>
            <a:chOff x="836391" y="685730"/>
            <a:chExt cx="6393815" cy="8843645"/>
          </a:xfrm>
        </p:grpSpPr>
        <p:sp>
          <p:nvSpPr>
            <p:cNvPr id="16" name="object 16"/>
            <p:cNvSpPr/>
            <p:nvPr/>
          </p:nvSpPr>
          <p:spPr>
            <a:xfrm>
              <a:off x="5487200" y="685730"/>
              <a:ext cx="1742528" cy="6649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28029" y="727029"/>
              <a:ext cx="1663688" cy="5825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36391" y="8994589"/>
              <a:ext cx="6099543" cy="5346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66297" y="8962949"/>
            <a:ext cx="603313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165"/>
              </a:lnSpc>
            </a:pPr>
            <a:r>
              <a:rPr dirty="0" sz="3850" spc="-1065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ww</a:t>
            </a:r>
            <a:r>
              <a:rPr dirty="0" sz="3850" spc="-1215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w</a:t>
            </a:r>
            <a:r>
              <a:rPr dirty="0" sz="3850" spc="-750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.bo</a:t>
            </a:r>
            <a:r>
              <a:rPr dirty="0" sz="3850" spc="-645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r</a:t>
            </a:r>
            <a:r>
              <a:rPr dirty="0" sz="3850" spc="-810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dadosmonter</a:t>
            </a:r>
            <a:r>
              <a:rPr dirty="0" sz="3850" spc="-600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r</a:t>
            </a:r>
            <a:r>
              <a:rPr dirty="0" sz="3850" spc="-885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e</a:t>
            </a:r>
            <a:r>
              <a:rPr dirty="0" sz="3850" spc="-1010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y</a:t>
            </a:r>
            <a:r>
              <a:rPr dirty="0" sz="3850" spc="-910">
                <a:solidFill>
                  <a:srgbClr val="0969B2"/>
                </a:solidFill>
                <a:latin typeface="Arial Black"/>
                <a:cs typeface="Arial Black"/>
                <a:hlinkClick r:id="rId9"/>
              </a:rPr>
              <a:t>.com.mx</a:t>
            </a:r>
            <a:endParaRPr sz="3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494" y="529197"/>
            <a:ext cx="6931659" cy="9000490"/>
            <a:chOff x="420494" y="529197"/>
            <a:chExt cx="6931659" cy="9000490"/>
          </a:xfrm>
        </p:grpSpPr>
        <p:sp>
          <p:nvSpPr>
            <p:cNvPr id="3" name="object 3"/>
            <p:cNvSpPr/>
            <p:nvPr/>
          </p:nvSpPr>
          <p:spPr>
            <a:xfrm>
              <a:off x="420494" y="529197"/>
              <a:ext cx="6931406" cy="89780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28393" y="670572"/>
              <a:ext cx="499109" cy="3405504"/>
            </a:xfrm>
            <a:custGeom>
              <a:avLst/>
              <a:gdLst/>
              <a:ahLst/>
              <a:cxnLst/>
              <a:rect l="l" t="t" r="r" b="b"/>
              <a:pathLst>
                <a:path w="499109" h="3405504">
                  <a:moveTo>
                    <a:pt x="354312" y="0"/>
                  </a:moveTo>
                  <a:lnTo>
                    <a:pt x="144259" y="0"/>
                  </a:lnTo>
                  <a:lnTo>
                    <a:pt x="98666" y="7354"/>
                  </a:lnTo>
                  <a:lnTo>
                    <a:pt x="59066" y="27835"/>
                  </a:lnTo>
                  <a:lnTo>
                    <a:pt x="27836" y="59063"/>
                  </a:lnTo>
                  <a:lnTo>
                    <a:pt x="7355" y="98664"/>
                  </a:lnTo>
                  <a:lnTo>
                    <a:pt x="0" y="144259"/>
                  </a:lnTo>
                  <a:lnTo>
                    <a:pt x="0" y="3260788"/>
                  </a:lnTo>
                  <a:lnTo>
                    <a:pt x="7355" y="3306383"/>
                  </a:lnTo>
                  <a:lnTo>
                    <a:pt x="27836" y="3345983"/>
                  </a:lnTo>
                  <a:lnTo>
                    <a:pt x="59066" y="3377212"/>
                  </a:lnTo>
                  <a:lnTo>
                    <a:pt x="98666" y="3397692"/>
                  </a:lnTo>
                  <a:lnTo>
                    <a:pt x="144259" y="3405047"/>
                  </a:lnTo>
                  <a:lnTo>
                    <a:pt x="354312" y="3405047"/>
                  </a:lnTo>
                  <a:lnTo>
                    <a:pt x="399918" y="3397692"/>
                  </a:lnTo>
                  <a:lnTo>
                    <a:pt x="439521" y="3377212"/>
                  </a:lnTo>
                  <a:lnTo>
                    <a:pt x="470747" y="3345983"/>
                  </a:lnTo>
                  <a:lnTo>
                    <a:pt x="491222" y="3306383"/>
                  </a:lnTo>
                  <a:lnTo>
                    <a:pt x="498575" y="3260788"/>
                  </a:lnTo>
                  <a:lnTo>
                    <a:pt x="498575" y="144259"/>
                  </a:lnTo>
                  <a:lnTo>
                    <a:pt x="491222" y="98664"/>
                  </a:lnTo>
                  <a:lnTo>
                    <a:pt x="470747" y="59063"/>
                  </a:lnTo>
                  <a:lnTo>
                    <a:pt x="439521" y="27835"/>
                  </a:lnTo>
                  <a:lnTo>
                    <a:pt x="399918" y="7354"/>
                  </a:lnTo>
                  <a:lnTo>
                    <a:pt x="354312" y="0"/>
                  </a:lnTo>
                  <a:close/>
                </a:path>
              </a:pathLst>
            </a:custGeom>
            <a:solidFill>
              <a:srgbClr val="1B36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20830" y="898144"/>
              <a:ext cx="334645" cy="3067685"/>
            </a:xfrm>
            <a:custGeom>
              <a:avLst/>
              <a:gdLst/>
              <a:ahLst/>
              <a:cxnLst/>
              <a:rect l="l" t="t" r="r" b="b"/>
              <a:pathLst>
                <a:path w="334644" h="3067685">
                  <a:moveTo>
                    <a:pt x="103068" y="2880004"/>
                  </a:moveTo>
                  <a:lnTo>
                    <a:pt x="68272" y="2886408"/>
                  </a:lnTo>
                  <a:lnTo>
                    <a:pt x="42498" y="2905028"/>
                  </a:lnTo>
                  <a:lnTo>
                    <a:pt x="26489" y="2934970"/>
                  </a:lnTo>
                  <a:lnTo>
                    <a:pt x="20988" y="2975343"/>
                  </a:lnTo>
                  <a:lnTo>
                    <a:pt x="20988" y="3067215"/>
                  </a:lnTo>
                  <a:lnTo>
                    <a:pt x="265431" y="3067215"/>
                  </a:lnTo>
                  <a:lnTo>
                    <a:pt x="265431" y="3039300"/>
                  </a:lnTo>
                  <a:lnTo>
                    <a:pt x="46832" y="3039300"/>
                  </a:lnTo>
                  <a:lnTo>
                    <a:pt x="46832" y="2976422"/>
                  </a:lnTo>
                  <a:lnTo>
                    <a:pt x="50464" y="2946983"/>
                  </a:lnTo>
                  <a:lnTo>
                    <a:pt x="61260" y="2925159"/>
                  </a:lnTo>
                  <a:lnTo>
                    <a:pt x="79073" y="2911593"/>
                  </a:lnTo>
                  <a:lnTo>
                    <a:pt x="103755" y="2906928"/>
                  </a:lnTo>
                  <a:lnTo>
                    <a:pt x="166698" y="2906928"/>
                  </a:lnTo>
                  <a:lnTo>
                    <a:pt x="165646" y="2905028"/>
                  </a:lnTo>
                  <a:lnTo>
                    <a:pt x="139002" y="2886408"/>
                  </a:lnTo>
                  <a:lnTo>
                    <a:pt x="103068" y="2880004"/>
                  </a:lnTo>
                  <a:close/>
                </a:path>
                <a:path w="334644" h="3067685">
                  <a:moveTo>
                    <a:pt x="166698" y="2906928"/>
                  </a:moveTo>
                  <a:lnTo>
                    <a:pt x="103755" y="2906928"/>
                  </a:lnTo>
                  <a:lnTo>
                    <a:pt x="129074" y="2911593"/>
                  </a:lnTo>
                  <a:lnTo>
                    <a:pt x="147319" y="2925159"/>
                  </a:lnTo>
                  <a:lnTo>
                    <a:pt x="158362" y="2946983"/>
                  </a:lnTo>
                  <a:lnTo>
                    <a:pt x="162072" y="2976422"/>
                  </a:lnTo>
                  <a:lnTo>
                    <a:pt x="162072" y="3039300"/>
                  </a:lnTo>
                  <a:lnTo>
                    <a:pt x="187909" y="3039300"/>
                  </a:lnTo>
                  <a:lnTo>
                    <a:pt x="187909" y="2975343"/>
                  </a:lnTo>
                  <a:lnTo>
                    <a:pt x="182212" y="2934970"/>
                  </a:lnTo>
                  <a:lnTo>
                    <a:pt x="166698" y="2906928"/>
                  </a:lnTo>
                  <a:close/>
                </a:path>
                <a:path w="334644" h="3067685">
                  <a:moveTo>
                    <a:pt x="265431" y="2808427"/>
                  </a:moveTo>
                  <a:lnTo>
                    <a:pt x="6242" y="2808427"/>
                  </a:lnTo>
                  <a:lnTo>
                    <a:pt x="6242" y="2835643"/>
                  </a:lnTo>
                  <a:lnTo>
                    <a:pt x="265431" y="2835643"/>
                  </a:lnTo>
                  <a:lnTo>
                    <a:pt x="265431" y="2808427"/>
                  </a:lnTo>
                  <a:close/>
                </a:path>
                <a:path w="334644" h="3067685">
                  <a:moveTo>
                    <a:pt x="179891" y="2626753"/>
                  </a:moveTo>
                  <a:lnTo>
                    <a:pt x="158208" y="2626753"/>
                  </a:lnTo>
                  <a:lnTo>
                    <a:pt x="158208" y="2687231"/>
                  </a:lnTo>
                  <a:lnTo>
                    <a:pt x="162055" y="2716238"/>
                  </a:lnTo>
                  <a:lnTo>
                    <a:pt x="172639" y="2737867"/>
                  </a:lnTo>
                  <a:lnTo>
                    <a:pt x="189201" y="2751383"/>
                  </a:lnTo>
                  <a:lnTo>
                    <a:pt x="210981" y="2756052"/>
                  </a:lnTo>
                  <a:lnTo>
                    <a:pt x="232897" y="2751634"/>
                  </a:lnTo>
                  <a:lnTo>
                    <a:pt x="250520" y="2739058"/>
                  </a:lnTo>
                  <a:lnTo>
                    <a:pt x="255614" y="2730500"/>
                  </a:lnTo>
                  <a:lnTo>
                    <a:pt x="209887" y="2730500"/>
                  </a:lnTo>
                  <a:lnTo>
                    <a:pt x="196513" y="2727514"/>
                  </a:lnTo>
                  <a:lnTo>
                    <a:pt x="187167" y="2718636"/>
                  </a:lnTo>
                  <a:lnTo>
                    <a:pt x="181682" y="2703984"/>
                  </a:lnTo>
                  <a:lnTo>
                    <a:pt x="179891" y="2683675"/>
                  </a:lnTo>
                  <a:lnTo>
                    <a:pt x="179891" y="2626753"/>
                  </a:lnTo>
                  <a:close/>
                </a:path>
                <a:path w="334644" h="3067685">
                  <a:moveTo>
                    <a:pt x="265431" y="2599512"/>
                  </a:moveTo>
                  <a:lnTo>
                    <a:pt x="143856" y="2599918"/>
                  </a:lnTo>
                  <a:lnTo>
                    <a:pt x="97609" y="2618436"/>
                  </a:lnTo>
                  <a:lnTo>
                    <a:pt x="80694" y="2670797"/>
                  </a:lnTo>
                  <a:lnTo>
                    <a:pt x="82361" y="2692426"/>
                  </a:lnTo>
                  <a:lnTo>
                    <a:pt x="87203" y="2711183"/>
                  </a:lnTo>
                  <a:lnTo>
                    <a:pt x="94977" y="2728511"/>
                  </a:lnTo>
                  <a:lnTo>
                    <a:pt x="105444" y="2745854"/>
                  </a:lnTo>
                  <a:lnTo>
                    <a:pt x="124650" y="2734360"/>
                  </a:lnTo>
                  <a:lnTo>
                    <a:pt x="115599" y="2719989"/>
                  </a:lnTo>
                  <a:lnTo>
                    <a:pt x="108917" y="2705579"/>
                  </a:lnTo>
                  <a:lnTo>
                    <a:pt x="104778" y="2690983"/>
                  </a:lnTo>
                  <a:lnTo>
                    <a:pt x="103360" y="2676055"/>
                  </a:lnTo>
                  <a:lnTo>
                    <a:pt x="106348" y="2654651"/>
                  </a:lnTo>
                  <a:lnTo>
                    <a:pt x="114943" y="2639226"/>
                  </a:lnTo>
                  <a:lnTo>
                    <a:pt x="128588" y="2629890"/>
                  </a:lnTo>
                  <a:lnTo>
                    <a:pt x="146725" y="2626753"/>
                  </a:lnTo>
                  <a:lnTo>
                    <a:pt x="179891" y="2626753"/>
                  </a:lnTo>
                  <a:lnTo>
                    <a:pt x="179891" y="2626448"/>
                  </a:lnTo>
                  <a:lnTo>
                    <a:pt x="237223" y="2626448"/>
                  </a:lnTo>
                  <a:lnTo>
                    <a:pt x="236815" y="2626055"/>
                  </a:lnTo>
                  <a:lnTo>
                    <a:pt x="265431" y="2626055"/>
                  </a:lnTo>
                  <a:lnTo>
                    <a:pt x="265431" y="2599512"/>
                  </a:lnTo>
                  <a:close/>
                </a:path>
                <a:path w="334644" h="3067685">
                  <a:moveTo>
                    <a:pt x="237223" y="2626448"/>
                  </a:moveTo>
                  <a:lnTo>
                    <a:pt x="202164" y="2626448"/>
                  </a:lnTo>
                  <a:lnTo>
                    <a:pt x="219732" y="2634656"/>
                  </a:lnTo>
                  <a:lnTo>
                    <a:pt x="232797" y="2648281"/>
                  </a:lnTo>
                  <a:lnTo>
                    <a:pt x="240941" y="2666434"/>
                  </a:lnTo>
                  <a:lnTo>
                    <a:pt x="243748" y="2688221"/>
                  </a:lnTo>
                  <a:lnTo>
                    <a:pt x="241312" y="2705730"/>
                  </a:lnTo>
                  <a:lnTo>
                    <a:pt x="234430" y="2719052"/>
                  </a:lnTo>
                  <a:lnTo>
                    <a:pt x="223742" y="2727528"/>
                  </a:lnTo>
                  <a:lnTo>
                    <a:pt x="209887" y="2730500"/>
                  </a:lnTo>
                  <a:lnTo>
                    <a:pt x="255614" y="2730500"/>
                  </a:lnTo>
                  <a:lnTo>
                    <a:pt x="262259" y="2719335"/>
                  </a:lnTo>
                  <a:lnTo>
                    <a:pt x="266526" y="2693479"/>
                  </a:lnTo>
                  <a:lnTo>
                    <a:pt x="264682" y="2672639"/>
                  </a:lnTo>
                  <a:lnTo>
                    <a:pt x="259135" y="2654271"/>
                  </a:lnTo>
                  <a:lnTo>
                    <a:pt x="249855" y="2638651"/>
                  </a:lnTo>
                  <a:lnTo>
                    <a:pt x="237223" y="2626448"/>
                  </a:lnTo>
                  <a:close/>
                </a:path>
                <a:path w="334644" h="3067685">
                  <a:moveTo>
                    <a:pt x="315618" y="2502700"/>
                  </a:moveTo>
                  <a:lnTo>
                    <a:pt x="264045" y="2502700"/>
                  </a:lnTo>
                  <a:lnTo>
                    <a:pt x="281470" y="2510421"/>
                  </a:lnTo>
                  <a:lnTo>
                    <a:pt x="293011" y="2516739"/>
                  </a:lnTo>
                  <a:lnTo>
                    <a:pt x="301310" y="2524571"/>
                  </a:lnTo>
                  <a:lnTo>
                    <a:pt x="306324" y="2533719"/>
                  </a:lnTo>
                  <a:lnTo>
                    <a:pt x="308005" y="2543987"/>
                  </a:lnTo>
                  <a:lnTo>
                    <a:pt x="307479" y="2550640"/>
                  </a:lnTo>
                  <a:lnTo>
                    <a:pt x="305876" y="2557129"/>
                  </a:lnTo>
                  <a:lnTo>
                    <a:pt x="303155" y="2563515"/>
                  </a:lnTo>
                  <a:lnTo>
                    <a:pt x="299293" y="2569832"/>
                  </a:lnTo>
                  <a:lnTo>
                    <a:pt x="320975" y="2581313"/>
                  </a:lnTo>
                  <a:lnTo>
                    <a:pt x="326893" y="2572701"/>
                  </a:lnTo>
                  <a:lnTo>
                    <a:pt x="331030" y="2563508"/>
                  </a:lnTo>
                  <a:lnTo>
                    <a:pt x="333454" y="2553550"/>
                  </a:lnTo>
                  <a:lnTo>
                    <a:pt x="334246" y="2542603"/>
                  </a:lnTo>
                  <a:lnTo>
                    <a:pt x="331520" y="2525281"/>
                  </a:lnTo>
                  <a:lnTo>
                    <a:pt x="323428" y="2510151"/>
                  </a:lnTo>
                  <a:lnTo>
                    <a:pt x="315618" y="2502700"/>
                  </a:lnTo>
                  <a:close/>
                </a:path>
                <a:path w="334644" h="3067685">
                  <a:moveTo>
                    <a:pt x="81683" y="2402814"/>
                  </a:moveTo>
                  <a:lnTo>
                    <a:pt x="81683" y="2430830"/>
                  </a:lnTo>
                  <a:lnTo>
                    <a:pt x="234741" y="2489136"/>
                  </a:lnTo>
                  <a:lnTo>
                    <a:pt x="81683" y="2550223"/>
                  </a:lnTo>
                  <a:lnTo>
                    <a:pt x="81683" y="2578836"/>
                  </a:lnTo>
                  <a:lnTo>
                    <a:pt x="264045" y="2502700"/>
                  </a:lnTo>
                  <a:lnTo>
                    <a:pt x="315618" y="2502700"/>
                  </a:lnTo>
                  <a:lnTo>
                    <a:pt x="310102" y="2497437"/>
                  </a:lnTo>
                  <a:lnTo>
                    <a:pt x="291672" y="2487358"/>
                  </a:lnTo>
                  <a:lnTo>
                    <a:pt x="81683" y="2402814"/>
                  </a:lnTo>
                  <a:close/>
                </a:path>
                <a:path w="334644" h="3067685">
                  <a:moveTo>
                    <a:pt x="183657" y="2218067"/>
                  </a:moveTo>
                  <a:lnTo>
                    <a:pt x="141378" y="2221967"/>
                  </a:lnTo>
                  <a:lnTo>
                    <a:pt x="108895" y="2237714"/>
                  </a:lnTo>
                  <a:lnTo>
                    <a:pt x="88052" y="2265120"/>
                  </a:lnTo>
                  <a:lnTo>
                    <a:pt x="80694" y="2303995"/>
                  </a:lnTo>
                  <a:lnTo>
                    <a:pt x="87614" y="2340800"/>
                  </a:lnTo>
                  <a:lnTo>
                    <a:pt x="106667" y="2369639"/>
                  </a:lnTo>
                  <a:lnTo>
                    <a:pt x="135949" y="2388452"/>
                  </a:lnTo>
                  <a:lnTo>
                    <a:pt x="173555" y="2395181"/>
                  </a:lnTo>
                  <a:lnTo>
                    <a:pt x="211222" y="2388489"/>
                  </a:lnTo>
                  <a:lnTo>
                    <a:pt x="240609" y="2369712"/>
                  </a:lnTo>
                  <a:lnTo>
                    <a:pt x="241570" y="2368257"/>
                  </a:lnTo>
                  <a:lnTo>
                    <a:pt x="162072" y="2368257"/>
                  </a:lnTo>
                  <a:lnTo>
                    <a:pt x="137862" y="2361538"/>
                  </a:lnTo>
                  <a:lnTo>
                    <a:pt x="119351" y="2347890"/>
                  </a:lnTo>
                  <a:lnTo>
                    <a:pt x="107522" y="2328360"/>
                  </a:lnTo>
                  <a:lnTo>
                    <a:pt x="103360" y="2303995"/>
                  </a:lnTo>
                  <a:lnTo>
                    <a:pt x="107522" y="2279484"/>
                  </a:lnTo>
                  <a:lnTo>
                    <a:pt x="119351" y="2260453"/>
                  </a:lnTo>
                  <a:lnTo>
                    <a:pt x="137862" y="2247824"/>
                  </a:lnTo>
                  <a:lnTo>
                    <a:pt x="162072" y="2242515"/>
                  </a:lnTo>
                  <a:lnTo>
                    <a:pt x="183657" y="2242515"/>
                  </a:lnTo>
                  <a:lnTo>
                    <a:pt x="183657" y="2218067"/>
                  </a:lnTo>
                  <a:close/>
                </a:path>
                <a:path w="334644" h="3067685">
                  <a:moveTo>
                    <a:pt x="183657" y="2242515"/>
                  </a:moveTo>
                  <a:lnTo>
                    <a:pt x="162072" y="2242515"/>
                  </a:lnTo>
                  <a:lnTo>
                    <a:pt x="162072" y="2368257"/>
                  </a:lnTo>
                  <a:lnTo>
                    <a:pt x="183657" y="2368257"/>
                  </a:lnTo>
                  <a:lnTo>
                    <a:pt x="183657" y="2242515"/>
                  </a:lnTo>
                  <a:close/>
                </a:path>
                <a:path w="334644" h="3067685">
                  <a:moveTo>
                    <a:pt x="236127" y="2229650"/>
                  </a:moveTo>
                  <a:lnTo>
                    <a:pt x="220381" y="2244598"/>
                  </a:lnTo>
                  <a:lnTo>
                    <a:pt x="230380" y="2256363"/>
                  </a:lnTo>
                  <a:lnTo>
                    <a:pt x="237707" y="2269945"/>
                  </a:lnTo>
                  <a:lnTo>
                    <a:pt x="242213" y="2285086"/>
                  </a:lnTo>
                  <a:lnTo>
                    <a:pt x="243748" y="2301532"/>
                  </a:lnTo>
                  <a:lnTo>
                    <a:pt x="239467" y="2326516"/>
                  </a:lnTo>
                  <a:lnTo>
                    <a:pt x="227326" y="2346696"/>
                  </a:lnTo>
                  <a:lnTo>
                    <a:pt x="208372" y="2360975"/>
                  </a:lnTo>
                  <a:lnTo>
                    <a:pt x="183657" y="2368257"/>
                  </a:lnTo>
                  <a:lnTo>
                    <a:pt x="241570" y="2368257"/>
                  </a:lnTo>
                  <a:lnTo>
                    <a:pt x="259712" y="2340800"/>
                  </a:lnTo>
                  <a:lnTo>
                    <a:pt x="266526" y="2303703"/>
                  </a:lnTo>
                  <a:lnTo>
                    <a:pt x="264477" y="2281595"/>
                  </a:lnTo>
                  <a:lnTo>
                    <a:pt x="258528" y="2261666"/>
                  </a:lnTo>
                  <a:lnTo>
                    <a:pt x="248979" y="2244242"/>
                  </a:lnTo>
                  <a:lnTo>
                    <a:pt x="236127" y="2229650"/>
                  </a:lnTo>
                  <a:close/>
                </a:path>
                <a:path w="334644" h="3067685">
                  <a:moveTo>
                    <a:pt x="265431" y="2144115"/>
                  </a:moveTo>
                  <a:lnTo>
                    <a:pt x="81683" y="2144115"/>
                  </a:lnTo>
                  <a:lnTo>
                    <a:pt x="81683" y="2171331"/>
                  </a:lnTo>
                  <a:lnTo>
                    <a:pt x="265431" y="2171331"/>
                  </a:lnTo>
                  <a:lnTo>
                    <a:pt x="265431" y="2144115"/>
                  </a:lnTo>
                  <a:close/>
                </a:path>
                <a:path w="334644" h="3067685">
                  <a:moveTo>
                    <a:pt x="107226" y="2078075"/>
                  </a:moveTo>
                  <a:lnTo>
                    <a:pt x="80694" y="2078075"/>
                  </a:lnTo>
                  <a:lnTo>
                    <a:pt x="83572" y="2099777"/>
                  </a:lnTo>
                  <a:lnTo>
                    <a:pt x="91640" y="2118144"/>
                  </a:lnTo>
                  <a:lnTo>
                    <a:pt x="104703" y="2132986"/>
                  </a:lnTo>
                  <a:lnTo>
                    <a:pt x="122565" y="2144115"/>
                  </a:lnTo>
                  <a:lnTo>
                    <a:pt x="167615" y="2144115"/>
                  </a:lnTo>
                  <a:lnTo>
                    <a:pt x="142461" y="2137915"/>
                  </a:lnTo>
                  <a:lnTo>
                    <a:pt x="123274" y="2124459"/>
                  </a:lnTo>
                  <a:lnTo>
                    <a:pt x="111160" y="2104321"/>
                  </a:lnTo>
                  <a:lnTo>
                    <a:pt x="107226" y="2078075"/>
                  </a:lnTo>
                  <a:close/>
                </a:path>
                <a:path w="334644" h="3067685">
                  <a:moveTo>
                    <a:pt x="179891" y="1936610"/>
                  </a:moveTo>
                  <a:lnTo>
                    <a:pt x="158208" y="1936610"/>
                  </a:lnTo>
                  <a:lnTo>
                    <a:pt x="158208" y="1997100"/>
                  </a:lnTo>
                  <a:lnTo>
                    <a:pt x="162055" y="2026107"/>
                  </a:lnTo>
                  <a:lnTo>
                    <a:pt x="172639" y="2047736"/>
                  </a:lnTo>
                  <a:lnTo>
                    <a:pt x="189201" y="2061253"/>
                  </a:lnTo>
                  <a:lnTo>
                    <a:pt x="210981" y="2065921"/>
                  </a:lnTo>
                  <a:lnTo>
                    <a:pt x="232897" y="2061504"/>
                  </a:lnTo>
                  <a:lnTo>
                    <a:pt x="250520" y="2048927"/>
                  </a:lnTo>
                  <a:lnTo>
                    <a:pt x="255614" y="2040369"/>
                  </a:lnTo>
                  <a:lnTo>
                    <a:pt x="209887" y="2040369"/>
                  </a:lnTo>
                  <a:lnTo>
                    <a:pt x="196513" y="2037382"/>
                  </a:lnTo>
                  <a:lnTo>
                    <a:pt x="187167" y="2028501"/>
                  </a:lnTo>
                  <a:lnTo>
                    <a:pt x="181682" y="2013848"/>
                  </a:lnTo>
                  <a:lnTo>
                    <a:pt x="179891" y="1993544"/>
                  </a:lnTo>
                  <a:lnTo>
                    <a:pt x="179891" y="1936610"/>
                  </a:lnTo>
                  <a:close/>
                </a:path>
                <a:path w="334644" h="3067685">
                  <a:moveTo>
                    <a:pt x="265431" y="1909381"/>
                  </a:moveTo>
                  <a:lnTo>
                    <a:pt x="143856" y="1909775"/>
                  </a:lnTo>
                  <a:lnTo>
                    <a:pt x="97609" y="1928294"/>
                  </a:lnTo>
                  <a:lnTo>
                    <a:pt x="80694" y="1980666"/>
                  </a:lnTo>
                  <a:lnTo>
                    <a:pt x="82361" y="2002295"/>
                  </a:lnTo>
                  <a:lnTo>
                    <a:pt x="87203" y="2021051"/>
                  </a:lnTo>
                  <a:lnTo>
                    <a:pt x="94977" y="2038375"/>
                  </a:lnTo>
                  <a:lnTo>
                    <a:pt x="105444" y="2055710"/>
                  </a:lnTo>
                  <a:lnTo>
                    <a:pt x="124650" y="2044230"/>
                  </a:lnTo>
                  <a:lnTo>
                    <a:pt x="115599" y="2029858"/>
                  </a:lnTo>
                  <a:lnTo>
                    <a:pt x="108917" y="2015448"/>
                  </a:lnTo>
                  <a:lnTo>
                    <a:pt x="104778" y="2000853"/>
                  </a:lnTo>
                  <a:lnTo>
                    <a:pt x="103360" y="1985924"/>
                  </a:lnTo>
                  <a:lnTo>
                    <a:pt x="106348" y="1964519"/>
                  </a:lnTo>
                  <a:lnTo>
                    <a:pt x="114943" y="1949089"/>
                  </a:lnTo>
                  <a:lnTo>
                    <a:pt x="128588" y="1939748"/>
                  </a:lnTo>
                  <a:lnTo>
                    <a:pt x="146725" y="1936610"/>
                  </a:lnTo>
                  <a:lnTo>
                    <a:pt x="179891" y="1936610"/>
                  </a:lnTo>
                  <a:lnTo>
                    <a:pt x="179891" y="1936318"/>
                  </a:lnTo>
                  <a:lnTo>
                    <a:pt x="237223" y="1936318"/>
                  </a:lnTo>
                  <a:lnTo>
                    <a:pt x="236815" y="1935924"/>
                  </a:lnTo>
                  <a:lnTo>
                    <a:pt x="265431" y="1935924"/>
                  </a:lnTo>
                  <a:lnTo>
                    <a:pt x="265431" y="1909381"/>
                  </a:lnTo>
                  <a:close/>
                </a:path>
                <a:path w="334644" h="3067685">
                  <a:moveTo>
                    <a:pt x="237223" y="1936318"/>
                  </a:moveTo>
                  <a:lnTo>
                    <a:pt x="202164" y="1936318"/>
                  </a:lnTo>
                  <a:lnTo>
                    <a:pt x="219732" y="1944518"/>
                  </a:lnTo>
                  <a:lnTo>
                    <a:pt x="232797" y="1958141"/>
                  </a:lnTo>
                  <a:lnTo>
                    <a:pt x="240941" y="1976296"/>
                  </a:lnTo>
                  <a:lnTo>
                    <a:pt x="243748" y="1998090"/>
                  </a:lnTo>
                  <a:lnTo>
                    <a:pt x="241312" y="2015600"/>
                  </a:lnTo>
                  <a:lnTo>
                    <a:pt x="234430" y="2028921"/>
                  </a:lnTo>
                  <a:lnTo>
                    <a:pt x="223742" y="2037397"/>
                  </a:lnTo>
                  <a:lnTo>
                    <a:pt x="209887" y="2040369"/>
                  </a:lnTo>
                  <a:lnTo>
                    <a:pt x="255614" y="2040369"/>
                  </a:lnTo>
                  <a:lnTo>
                    <a:pt x="262259" y="2029204"/>
                  </a:lnTo>
                  <a:lnTo>
                    <a:pt x="266526" y="2003348"/>
                  </a:lnTo>
                  <a:lnTo>
                    <a:pt x="264682" y="1982507"/>
                  </a:lnTo>
                  <a:lnTo>
                    <a:pt x="259135" y="1964135"/>
                  </a:lnTo>
                  <a:lnTo>
                    <a:pt x="249855" y="1948515"/>
                  </a:lnTo>
                  <a:lnTo>
                    <a:pt x="237223" y="1936318"/>
                  </a:lnTo>
                  <a:close/>
                </a:path>
                <a:path w="334644" h="3067685">
                  <a:moveTo>
                    <a:pt x="256796" y="1761972"/>
                  </a:moveTo>
                  <a:lnTo>
                    <a:pt x="217213" y="1761972"/>
                  </a:lnTo>
                  <a:lnTo>
                    <a:pt x="229234" y="1765218"/>
                  </a:lnTo>
                  <a:lnTo>
                    <a:pt x="237623" y="1773701"/>
                  </a:lnTo>
                  <a:lnTo>
                    <a:pt x="242540" y="1786193"/>
                  </a:lnTo>
                  <a:lnTo>
                    <a:pt x="243958" y="1799691"/>
                  </a:lnTo>
                  <a:lnTo>
                    <a:pt x="244048" y="1802460"/>
                  </a:lnTo>
                  <a:lnTo>
                    <a:pt x="242552" y="1817910"/>
                  </a:lnTo>
                  <a:lnTo>
                    <a:pt x="237943" y="1834210"/>
                  </a:lnTo>
                  <a:lnTo>
                    <a:pt x="230570" y="1849414"/>
                  </a:lnTo>
                  <a:lnTo>
                    <a:pt x="220684" y="1862569"/>
                  </a:lnTo>
                  <a:lnTo>
                    <a:pt x="240681" y="1873059"/>
                  </a:lnTo>
                  <a:lnTo>
                    <a:pt x="251777" y="1858324"/>
                  </a:lnTo>
                  <a:lnTo>
                    <a:pt x="259877" y="1841026"/>
                  </a:lnTo>
                  <a:lnTo>
                    <a:pt x="264840" y="1822095"/>
                  </a:lnTo>
                  <a:lnTo>
                    <a:pt x="266526" y="1802460"/>
                  </a:lnTo>
                  <a:lnTo>
                    <a:pt x="263442" y="1777059"/>
                  </a:lnTo>
                  <a:lnTo>
                    <a:pt x="256796" y="1761972"/>
                  </a:lnTo>
                  <a:close/>
                </a:path>
                <a:path w="334644" h="3067685">
                  <a:moveTo>
                    <a:pt x="97128" y="1740979"/>
                  </a:moveTo>
                  <a:lnTo>
                    <a:pt x="90194" y="1753582"/>
                  </a:lnTo>
                  <a:lnTo>
                    <a:pt x="84887" y="1767887"/>
                  </a:lnTo>
                  <a:lnTo>
                    <a:pt x="81493" y="1783416"/>
                  </a:lnTo>
                  <a:lnTo>
                    <a:pt x="80298" y="1799691"/>
                  </a:lnTo>
                  <a:lnTo>
                    <a:pt x="83195" y="1823845"/>
                  </a:lnTo>
                  <a:lnTo>
                    <a:pt x="92190" y="1844257"/>
                  </a:lnTo>
                  <a:lnTo>
                    <a:pt x="107736" y="1858375"/>
                  </a:lnTo>
                  <a:lnTo>
                    <a:pt x="130288" y="1863648"/>
                  </a:lnTo>
                  <a:lnTo>
                    <a:pt x="164991" y="1847736"/>
                  </a:lnTo>
                  <a:lnTo>
                    <a:pt x="169655" y="1837702"/>
                  </a:lnTo>
                  <a:lnTo>
                    <a:pt x="128214" y="1837702"/>
                  </a:lnTo>
                  <a:lnTo>
                    <a:pt x="116935" y="1834938"/>
                  </a:lnTo>
                  <a:lnTo>
                    <a:pt x="109213" y="1827310"/>
                  </a:lnTo>
                  <a:lnTo>
                    <a:pt x="104778" y="1815821"/>
                  </a:lnTo>
                  <a:lnTo>
                    <a:pt x="103360" y="1801469"/>
                  </a:lnTo>
                  <a:lnTo>
                    <a:pt x="104383" y="1788454"/>
                  </a:lnTo>
                  <a:lnTo>
                    <a:pt x="107309" y="1775437"/>
                  </a:lnTo>
                  <a:lnTo>
                    <a:pt x="111924" y="1762939"/>
                  </a:lnTo>
                  <a:lnTo>
                    <a:pt x="118012" y="1751482"/>
                  </a:lnTo>
                  <a:lnTo>
                    <a:pt x="97128" y="1740979"/>
                  </a:lnTo>
                  <a:close/>
                </a:path>
                <a:path w="334644" h="3067685">
                  <a:moveTo>
                    <a:pt x="214440" y="1735048"/>
                  </a:moveTo>
                  <a:lnTo>
                    <a:pt x="178944" y="1751088"/>
                  </a:lnTo>
                  <a:lnTo>
                    <a:pt x="162120" y="1786375"/>
                  </a:lnTo>
                  <a:lnTo>
                    <a:pt x="149900" y="1821662"/>
                  </a:lnTo>
                  <a:lnTo>
                    <a:pt x="128214" y="1837702"/>
                  </a:lnTo>
                  <a:lnTo>
                    <a:pt x="169655" y="1837702"/>
                  </a:lnTo>
                  <a:lnTo>
                    <a:pt x="181363" y="1812515"/>
                  </a:lnTo>
                  <a:lnTo>
                    <a:pt x="193929" y="1777441"/>
                  </a:lnTo>
                  <a:lnTo>
                    <a:pt x="217213" y="1761972"/>
                  </a:lnTo>
                  <a:lnTo>
                    <a:pt x="256796" y="1761972"/>
                  </a:lnTo>
                  <a:lnTo>
                    <a:pt x="253962" y="1755538"/>
                  </a:lnTo>
                  <a:lnTo>
                    <a:pt x="237742" y="1740625"/>
                  </a:lnTo>
                  <a:lnTo>
                    <a:pt x="214440" y="1735048"/>
                  </a:lnTo>
                  <a:close/>
                </a:path>
                <a:path w="334644" h="3067685">
                  <a:moveTo>
                    <a:pt x="105142" y="1391792"/>
                  </a:moveTo>
                  <a:lnTo>
                    <a:pt x="69272" y="1398262"/>
                  </a:lnTo>
                  <a:lnTo>
                    <a:pt x="42869" y="1417105"/>
                  </a:lnTo>
                  <a:lnTo>
                    <a:pt x="26563" y="1447476"/>
                  </a:lnTo>
                  <a:lnTo>
                    <a:pt x="20988" y="1488528"/>
                  </a:lnTo>
                  <a:lnTo>
                    <a:pt x="20988" y="1588808"/>
                  </a:lnTo>
                  <a:lnTo>
                    <a:pt x="265431" y="1588808"/>
                  </a:lnTo>
                  <a:lnTo>
                    <a:pt x="265431" y="1541995"/>
                  </a:lnTo>
                  <a:lnTo>
                    <a:pt x="61780" y="1541995"/>
                  </a:lnTo>
                  <a:lnTo>
                    <a:pt x="61780" y="1490992"/>
                  </a:lnTo>
                  <a:lnTo>
                    <a:pt x="64540" y="1467684"/>
                  </a:lnTo>
                  <a:lnTo>
                    <a:pt x="72868" y="1450471"/>
                  </a:lnTo>
                  <a:lnTo>
                    <a:pt x="86839" y="1439809"/>
                  </a:lnTo>
                  <a:lnTo>
                    <a:pt x="106527" y="1436154"/>
                  </a:lnTo>
                  <a:lnTo>
                    <a:pt x="181069" y="1436154"/>
                  </a:lnTo>
                  <a:lnTo>
                    <a:pt x="170237" y="1417105"/>
                  </a:lnTo>
                  <a:lnTo>
                    <a:pt x="142498" y="1398262"/>
                  </a:lnTo>
                  <a:lnTo>
                    <a:pt x="105142" y="1391792"/>
                  </a:lnTo>
                  <a:close/>
                </a:path>
                <a:path w="334644" h="3067685">
                  <a:moveTo>
                    <a:pt x="181069" y="1436154"/>
                  </a:moveTo>
                  <a:lnTo>
                    <a:pt x="106527" y="1436154"/>
                  </a:lnTo>
                  <a:lnTo>
                    <a:pt x="126622" y="1439809"/>
                  </a:lnTo>
                  <a:lnTo>
                    <a:pt x="140907" y="1450471"/>
                  </a:lnTo>
                  <a:lnTo>
                    <a:pt x="149437" y="1467684"/>
                  </a:lnTo>
                  <a:lnTo>
                    <a:pt x="152269" y="1490992"/>
                  </a:lnTo>
                  <a:lnTo>
                    <a:pt x="152269" y="1541995"/>
                  </a:lnTo>
                  <a:lnTo>
                    <a:pt x="193454" y="1541995"/>
                  </a:lnTo>
                  <a:lnTo>
                    <a:pt x="193454" y="1488528"/>
                  </a:lnTo>
                  <a:lnTo>
                    <a:pt x="187507" y="1447476"/>
                  </a:lnTo>
                  <a:lnTo>
                    <a:pt x="181069" y="1436154"/>
                  </a:lnTo>
                  <a:close/>
                </a:path>
                <a:path w="334644" h="3067685">
                  <a:moveTo>
                    <a:pt x="265431" y="1309420"/>
                  </a:moveTo>
                  <a:lnTo>
                    <a:pt x="78609" y="1309420"/>
                  </a:lnTo>
                  <a:lnTo>
                    <a:pt x="78609" y="1354772"/>
                  </a:lnTo>
                  <a:lnTo>
                    <a:pt x="265431" y="1354772"/>
                  </a:lnTo>
                  <a:lnTo>
                    <a:pt x="265431" y="1309420"/>
                  </a:lnTo>
                  <a:close/>
                </a:path>
                <a:path w="334644" h="3067685">
                  <a:moveTo>
                    <a:pt x="120783" y="1245870"/>
                  </a:moveTo>
                  <a:lnTo>
                    <a:pt x="76827" y="1245870"/>
                  </a:lnTo>
                  <a:lnTo>
                    <a:pt x="79449" y="1266226"/>
                  </a:lnTo>
                  <a:lnTo>
                    <a:pt x="86666" y="1283769"/>
                  </a:lnTo>
                  <a:lnTo>
                    <a:pt x="98395" y="1298251"/>
                  </a:lnTo>
                  <a:lnTo>
                    <a:pt x="114552" y="1309420"/>
                  </a:lnTo>
                  <a:lnTo>
                    <a:pt x="175338" y="1309420"/>
                  </a:lnTo>
                  <a:lnTo>
                    <a:pt x="152196" y="1305030"/>
                  </a:lnTo>
                  <a:lnTo>
                    <a:pt x="134473" y="1292418"/>
                  </a:lnTo>
                  <a:lnTo>
                    <a:pt x="123543" y="1272419"/>
                  </a:lnTo>
                  <a:lnTo>
                    <a:pt x="120783" y="1245870"/>
                  </a:lnTo>
                  <a:close/>
                </a:path>
                <a:path w="334644" h="3067685">
                  <a:moveTo>
                    <a:pt x="187909" y="1046670"/>
                  </a:moveTo>
                  <a:lnTo>
                    <a:pt x="142006" y="1049529"/>
                  </a:lnTo>
                  <a:lnTo>
                    <a:pt x="107136" y="1065096"/>
                  </a:lnTo>
                  <a:lnTo>
                    <a:pt x="84982" y="1093824"/>
                  </a:lnTo>
                  <a:lnTo>
                    <a:pt x="77223" y="1136167"/>
                  </a:lnTo>
                  <a:lnTo>
                    <a:pt x="84115" y="1174560"/>
                  </a:lnTo>
                  <a:lnTo>
                    <a:pt x="103546" y="1204580"/>
                  </a:lnTo>
                  <a:lnTo>
                    <a:pt x="133651" y="1224130"/>
                  </a:lnTo>
                  <a:lnTo>
                    <a:pt x="172566" y="1231112"/>
                  </a:lnTo>
                  <a:lnTo>
                    <a:pt x="211079" y="1224264"/>
                  </a:lnTo>
                  <a:lnTo>
                    <a:pt x="240978" y="1204849"/>
                  </a:lnTo>
                  <a:lnTo>
                    <a:pt x="253231" y="1185672"/>
                  </a:lnTo>
                  <a:lnTo>
                    <a:pt x="157518" y="1185672"/>
                  </a:lnTo>
                  <a:lnTo>
                    <a:pt x="138824" y="1179904"/>
                  </a:lnTo>
                  <a:lnTo>
                    <a:pt x="124632" y="1169257"/>
                  </a:lnTo>
                  <a:lnTo>
                    <a:pt x="115621" y="1154343"/>
                  </a:lnTo>
                  <a:lnTo>
                    <a:pt x="112534" y="1136167"/>
                  </a:lnTo>
                  <a:lnTo>
                    <a:pt x="112581" y="1135075"/>
                  </a:lnTo>
                  <a:lnTo>
                    <a:pt x="115621" y="1116491"/>
                  </a:lnTo>
                  <a:lnTo>
                    <a:pt x="124632" y="1101610"/>
                  </a:lnTo>
                  <a:lnTo>
                    <a:pt x="138824" y="1091853"/>
                  </a:lnTo>
                  <a:lnTo>
                    <a:pt x="157518" y="1087945"/>
                  </a:lnTo>
                  <a:lnTo>
                    <a:pt x="187909" y="1087945"/>
                  </a:lnTo>
                  <a:lnTo>
                    <a:pt x="187909" y="1046670"/>
                  </a:lnTo>
                  <a:close/>
                </a:path>
                <a:path w="334644" h="3067685">
                  <a:moveTo>
                    <a:pt x="187909" y="1087945"/>
                  </a:moveTo>
                  <a:lnTo>
                    <a:pt x="157518" y="1087945"/>
                  </a:lnTo>
                  <a:lnTo>
                    <a:pt x="157518" y="1185672"/>
                  </a:lnTo>
                  <a:lnTo>
                    <a:pt x="253231" y="1185672"/>
                  </a:lnTo>
                  <a:lnTo>
                    <a:pt x="253864" y="1184681"/>
                  </a:lnTo>
                  <a:lnTo>
                    <a:pt x="187909" y="1184681"/>
                  </a:lnTo>
                  <a:lnTo>
                    <a:pt x="187909" y="1087945"/>
                  </a:lnTo>
                  <a:close/>
                </a:path>
                <a:path w="334644" h="3067685">
                  <a:moveTo>
                    <a:pt x="235033" y="1056462"/>
                  </a:moveTo>
                  <a:lnTo>
                    <a:pt x="209595" y="1080922"/>
                  </a:lnTo>
                  <a:lnTo>
                    <a:pt x="218578" y="1091679"/>
                  </a:lnTo>
                  <a:lnTo>
                    <a:pt x="225121" y="1103844"/>
                  </a:lnTo>
                  <a:lnTo>
                    <a:pt x="229122" y="1117121"/>
                  </a:lnTo>
                  <a:lnTo>
                    <a:pt x="230479" y="1131214"/>
                  </a:lnTo>
                  <a:lnTo>
                    <a:pt x="227558" y="1150219"/>
                  </a:lnTo>
                  <a:lnTo>
                    <a:pt x="219143" y="1165929"/>
                  </a:lnTo>
                  <a:lnTo>
                    <a:pt x="205753" y="1177648"/>
                  </a:lnTo>
                  <a:lnTo>
                    <a:pt x="187909" y="1184681"/>
                  </a:lnTo>
                  <a:lnTo>
                    <a:pt x="253864" y="1184681"/>
                  </a:lnTo>
                  <a:lnTo>
                    <a:pt x="260333" y="1174555"/>
                  </a:lnTo>
                  <a:lnTo>
                    <a:pt x="267214" y="1135075"/>
                  </a:lnTo>
                  <a:lnTo>
                    <a:pt x="265040" y="1111529"/>
                  </a:lnTo>
                  <a:lnTo>
                    <a:pt x="258736" y="1090387"/>
                  </a:lnTo>
                  <a:lnTo>
                    <a:pt x="248625" y="1071935"/>
                  </a:lnTo>
                  <a:lnTo>
                    <a:pt x="235033" y="1056462"/>
                  </a:lnTo>
                  <a:close/>
                </a:path>
                <a:path w="334644" h="3067685">
                  <a:moveTo>
                    <a:pt x="265431" y="961923"/>
                  </a:moveTo>
                  <a:lnTo>
                    <a:pt x="78609" y="961923"/>
                  </a:lnTo>
                  <a:lnTo>
                    <a:pt x="78609" y="1007262"/>
                  </a:lnTo>
                  <a:lnTo>
                    <a:pt x="265431" y="1007262"/>
                  </a:lnTo>
                  <a:lnTo>
                    <a:pt x="265431" y="961923"/>
                  </a:lnTo>
                  <a:close/>
                </a:path>
                <a:path w="334644" h="3067685">
                  <a:moveTo>
                    <a:pt x="265431" y="694308"/>
                  </a:moveTo>
                  <a:lnTo>
                    <a:pt x="148805" y="694308"/>
                  </a:lnTo>
                  <a:lnTo>
                    <a:pt x="118848" y="699007"/>
                  </a:lnTo>
                  <a:lnTo>
                    <a:pt x="96184" y="712516"/>
                  </a:lnTo>
                  <a:lnTo>
                    <a:pt x="81836" y="733951"/>
                  </a:lnTo>
                  <a:lnTo>
                    <a:pt x="76827" y="762431"/>
                  </a:lnTo>
                  <a:lnTo>
                    <a:pt x="79713" y="785445"/>
                  </a:lnTo>
                  <a:lnTo>
                    <a:pt x="87954" y="804941"/>
                  </a:lnTo>
                  <a:lnTo>
                    <a:pt x="101819" y="820556"/>
                  </a:lnTo>
                  <a:lnTo>
                    <a:pt x="121575" y="831926"/>
                  </a:lnTo>
                  <a:lnTo>
                    <a:pt x="102638" y="841033"/>
                  </a:lnTo>
                  <a:lnTo>
                    <a:pt x="88583" y="855032"/>
                  </a:lnTo>
                  <a:lnTo>
                    <a:pt x="79837" y="873543"/>
                  </a:lnTo>
                  <a:lnTo>
                    <a:pt x="76827" y="896188"/>
                  </a:lnTo>
                  <a:lnTo>
                    <a:pt x="79177" y="917162"/>
                  </a:lnTo>
                  <a:lnTo>
                    <a:pt x="85825" y="935328"/>
                  </a:lnTo>
                  <a:lnTo>
                    <a:pt x="97058" y="950357"/>
                  </a:lnTo>
                  <a:lnTo>
                    <a:pt x="113165" y="961923"/>
                  </a:lnTo>
                  <a:lnTo>
                    <a:pt x="173257" y="961923"/>
                  </a:lnTo>
                  <a:lnTo>
                    <a:pt x="152174" y="958675"/>
                  </a:lnTo>
                  <a:lnTo>
                    <a:pt x="135341" y="949301"/>
                  </a:lnTo>
                  <a:lnTo>
                    <a:pt x="124001" y="934357"/>
                  </a:lnTo>
                  <a:lnTo>
                    <a:pt x="119397" y="914400"/>
                  </a:lnTo>
                  <a:lnTo>
                    <a:pt x="122334" y="897465"/>
                  </a:lnTo>
                  <a:lnTo>
                    <a:pt x="130785" y="884726"/>
                  </a:lnTo>
                  <a:lnTo>
                    <a:pt x="144211" y="876702"/>
                  </a:lnTo>
                  <a:lnTo>
                    <a:pt x="162072" y="873912"/>
                  </a:lnTo>
                  <a:lnTo>
                    <a:pt x="265431" y="873912"/>
                  </a:lnTo>
                  <a:lnTo>
                    <a:pt x="265431" y="828065"/>
                  </a:lnTo>
                  <a:lnTo>
                    <a:pt x="173257" y="828065"/>
                  </a:lnTo>
                  <a:lnTo>
                    <a:pt x="152174" y="824837"/>
                  </a:lnTo>
                  <a:lnTo>
                    <a:pt x="135341" y="815532"/>
                  </a:lnTo>
                  <a:lnTo>
                    <a:pt x="124001" y="800713"/>
                  </a:lnTo>
                  <a:lnTo>
                    <a:pt x="119397" y="780948"/>
                  </a:lnTo>
                  <a:lnTo>
                    <a:pt x="122334" y="763950"/>
                  </a:lnTo>
                  <a:lnTo>
                    <a:pt x="130785" y="751071"/>
                  </a:lnTo>
                  <a:lnTo>
                    <a:pt x="144211" y="742907"/>
                  </a:lnTo>
                  <a:lnTo>
                    <a:pt x="162072" y="740054"/>
                  </a:lnTo>
                  <a:lnTo>
                    <a:pt x="265431" y="740054"/>
                  </a:lnTo>
                  <a:lnTo>
                    <a:pt x="265431" y="694308"/>
                  </a:lnTo>
                  <a:close/>
                </a:path>
                <a:path w="334644" h="3067685">
                  <a:moveTo>
                    <a:pt x="25145" y="596607"/>
                  </a:moveTo>
                  <a:lnTo>
                    <a:pt x="15035" y="598409"/>
                  </a:lnTo>
                  <a:lnTo>
                    <a:pt x="7078" y="603448"/>
                  </a:lnTo>
                  <a:lnTo>
                    <a:pt x="1868" y="611175"/>
                  </a:lnTo>
                  <a:lnTo>
                    <a:pt x="0" y="621042"/>
                  </a:lnTo>
                  <a:lnTo>
                    <a:pt x="1868" y="630924"/>
                  </a:lnTo>
                  <a:lnTo>
                    <a:pt x="7078" y="638659"/>
                  </a:lnTo>
                  <a:lnTo>
                    <a:pt x="15035" y="643700"/>
                  </a:lnTo>
                  <a:lnTo>
                    <a:pt x="25145" y="645502"/>
                  </a:lnTo>
                  <a:lnTo>
                    <a:pt x="35258" y="643700"/>
                  </a:lnTo>
                  <a:lnTo>
                    <a:pt x="43216" y="638659"/>
                  </a:lnTo>
                  <a:lnTo>
                    <a:pt x="48427" y="630924"/>
                  </a:lnTo>
                  <a:lnTo>
                    <a:pt x="50295" y="621042"/>
                  </a:lnTo>
                  <a:lnTo>
                    <a:pt x="48427" y="611175"/>
                  </a:lnTo>
                  <a:lnTo>
                    <a:pt x="43216" y="603448"/>
                  </a:lnTo>
                  <a:lnTo>
                    <a:pt x="35258" y="598409"/>
                  </a:lnTo>
                  <a:lnTo>
                    <a:pt x="25145" y="596607"/>
                  </a:lnTo>
                  <a:close/>
                </a:path>
                <a:path w="334644" h="3067685">
                  <a:moveTo>
                    <a:pt x="265431" y="598385"/>
                  </a:moveTo>
                  <a:lnTo>
                    <a:pt x="78609" y="598385"/>
                  </a:lnTo>
                  <a:lnTo>
                    <a:pt x="78609" y="643724"/>
                  </a:lnTo>
                  <a:lnTo>
                    <a:pt x="265431" y="643724"/>
                  </a:lnTo>
                  <a:lnTo>
                    <a:pt x="265431" y="598385"/>
                  </a:lnTo>
                  <a:close/>
                </a:path>
                <a:path w="334644" h="3067685">
                  <a:moveTo>
                    <a:pt x="230875" y="415315"/>
                  </a:moveTo>
                  <a:lnTo>
                    <a:pt x="170784" y="415315"/>
                  </a:lnTo>
                  <a:lnTo>
                    <a:pt x="191736" y="418497"/>
                  </a:lnTo>
                  <a:lnTo>
                    <a:pt x="208615" y="427696"/>
                  </a:lnTo>
                  <a:lnTo>
                    <a:pt x="219944" y="442388"/>
                  </a:lnTo>
                  <a:lnTo>
                    <a:pt x="224247" y="462051"/>
                  </a:lnTo>
                  <a:lnTo>
                    <a:pt x="221377" y="478940"/>
                  </a:lnTo>
                  <a:lnTo>
                    <a:pt x="213095" y="491578"/>
                  </a:lnTo>
                  <a:lnTo>
                    <a:pt x="199895" y="499502"/>
                  </a:lnTo>
                  <a:lnTo>
                    <a:pt x="182271" y="502246"/>
                  </a:lnTo>
                  <a:lnTo>
                    <a:pt x="78609" y="502246"/>
                  </a:lnTo>
                  <a:lnTo>
                    <a:pt x="78609" y="547992"/>
                  </a:lnTo>
                  <a:lnTo>
                    <a:pt x="195538" y="547992"/>
                  </a:lnTo>
                  <a:lnTo>
                    <a:pt x="225320" y="543299"/>
                  </a:lnTo>
                  <a:lnTo>
                    <a:pt x="247894" y="529834"/>
                  </a:lnTo>
                  <a:lnTo>
                    <a:pt x="262209" y="508515"/>
                  </a:lnTo>
                  <a:lnTo>
                    <a:pt x="267214" y="480263"/>
                  </a:lnTo>
                  <a:lnTo>
                    <a:pt x="265017" y="459399"/>
                  </a:lnTo>
                  <a:lnTo>
                    <a:pt x="258327" y="441483"/>
                  </a:lnTo>
                  <a:lnTo>
                    <a:pt x="246996" y="426720"/>
                  </a:lnTo>
                  <a:lnTo>
                    <a:pt x="230875" y="415315"/>
                  </a:lnTo>
                  <a:close/>
                </a:path>
                <a:path w="334644" h="3067685">
                  <a:moveTo>
                    <a:pt x="265431" y="369582"/>
                  </a:moveTo>
                  <a:lnTo>
                    <a:pt x="78609" y="369582"/>
                  </a:lnTo>
                  <a:lnTo>
                    <a:pt x="78609" y="415315"/>
                  </a:lnTo>
                  <a:lnTo>
                    <a:pt x="265431" y="415315"/>
                  </a:lnTo>
                  <a:lnTo>
                    <a:pt x="265431" y="369582"/>
                  </a:lnTo>
                  <a:close/>
                </a:path>
                <a:path w="334644" h="3067685">
                  <a:moveTo>
                    <a:pt x="265431" y="267601"/>
                  </a:moveTo>
                  <a:lnTo>
                    <a:pt x="78609" y="267601"/>
                  </a:lnTo>
                  <a:lnTo>
                    <a:pt x="78609" y="312953"/>
                  </a:lnTo>
                  <a:lnTo>
                    <a:pt x="265431" y="312953"/>
                  </a:lnTo>
                  <a:lnTo>
                    <a:pt x="265431" y="267601"/>
                  </a:lnTo>
                  <a:close/>
                </a:path>
                <a:path w="334644" h="3067685">
                  <a:moveTo>
                    <a:pt x="265431" y="0"/>
                  </a:moveTo>
                  <a:lnTo>
                    <a:pt x="148805" y="0"/>
                  </a:lnTo>
                  <a:lnTo>
                    <a:pt x="118848" y="4698"/>
                  </a:lnTo>
                  <a:lnTo>
                    <a:pt x="96184" y="18205"/>
                  </a:lnTo>
                  <a:lnTo>
                    <a:pt x="81836" y="39637"/>
                  </a:lnTo>
                  <a:lnTo>
                    <a:pt x="76827" y="68110"/>
                  </a:lnTo>
                  <a:lnTo>
                    <a:pt x="79713" y="91123"/>
                  </a:lnTo>
                  <a:lnTo>
                    <a:pt x="87954" y="110621"/>
                  </a:lnTo>
                  <a:lnTo>
                    <a:pt x="101819" y="126240"/>
                  </a:lnTo>
                  <a:lnTo>
                    <a:pt x="121575" y="137617"/>
                  </a:lnTo>
                  <a:lnTo>
                    <a:pt x="102638" y="146723"/>
                  </a:lnTo>
                  <a:lnTo>
                    <a:pt x="88583" y="160721"/>
                  </a:lnTo>
                  <a:lnTo>
                    <a:pt x="79837" y="179229"/>
                  </a:lnTo>
                  <a:lnTo>
                    <a:pt x="76827" y="201866"/>
                  </a:lnTo>
                  <a:lnTo>
                    <a:pt x="79177" y="222846"/>
                  </a:lnTo>
                  <a:lnTo>
                    <a:pt x="85825" y="241011"/>
                  </a:lnTo>
                  <a:lnTo>
                    <a:pt x="97058" y="256037"/>
                  </a:lnTo>
                  <a:lnTo>
                    <a:pt x="113165" y="267601"/>
                  </a:lnTo>
                  <a:lnTo>
                    <a:pt x="173257" y="267601"/>
                  </a:lnTo>
                  <a:lnTo>
                    <a:pt x="152174" y="264353"/>
                  </a:lnTo>
                  <a:lnTo>
                    <a:pt x="135341" y="254981"/>
                  </a:lnTo>
                  <a:lnTo>
                    <a:pt x="124001" y="240041"/>
                  </a:lnTo>
                  <a:lnTo>
                    <a:pt x="119397" y="220090"/>
                  </a:lnTo>
                  <a:lnTo>
                    <a:pt x="122334" y="203154"/>
                  </a:lnTo>
                  <a:lnTo>
                    <a:pt x="130785" y="190411"/>
                  </a:lnTo>
                  <a:lnTo>
                    <a:pt x="144211" y="182382"/>
                  </a:lnTo>
                  <a:lnTo>
                    <a:pt x="162072" y="179590"/>
                  </a:lnTo>
                  <a:lnTo>
                    <a:pt x="265431" y="179590"/>
                  </a:lnTo>
                  <a:lnTo>
                    <a:pt x="265431" y="133756"/>
                  </a:lnTo>
                  <a:lnTo>
                    <a:pt x="173257" y="133756"/>
                  </a:lnTo>
                  <a:lnTo>
                    <a:pt x="152174" y="130526"/>
                  </a:lnTo>
                  <a:lnTo>
                    <a:pt x="135341" y="121216"/>
                  </a:lnTo>
                  <a:lnTo>
                    <a:pt x="124001" y="106394"/>
                  </a:lnTo>
                  <a:lnTo>
                    <a:pt x="119397" y="86626"/>
                  </a:lnTo>
                  <a:lnTo>
                    <a:pt x="122334" y="69628"/>
                  </a:lnTo>
                  <a:lnTo>
                    <a:pt x="130785" y="56749"/>
                  </a:lnTo>
                  <a:lnTo>
                    <a:pt x="144211" y="48586"/>
                  </a:lnTo>
                  <a:lnTo>
                    <a:pt x="162072" y="45732"/>
                  </a:lnTo>
                  <a:lnTo>
                    <a:pt x="265431" y="45732"/>
                  </a:lnTo>
                  <a:lnTo>
                    <a:pt x="265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68393" y="6978307"/>
              <a:ext cx="1591945" cy="307340"/>
            </a:xfrm>
            <a:custGeom>
              <a:avLst/>
              <a:gdLst/>
              <a:ahLst/>
              <a:cxnLst/>
              <a:rect l="l" t="t" r="r" b="b"/>
              <a:pathLst>
                <a:path w="1591945" h="307340">
                  <a:moveTo>
                    <a:pt x="75996" y="3530"/>
                  </a:moveTo>
                  <a:lnTo>
                    <a:pt x="0" y="3530"/>
                  </a:lnTo>
                  <a:lnTo>
                    <a:pt x="0" y="304253"/>
                  </a:lnTo>
                  <a:lnTo>
                    <a:pt x="61379" y="304253"/>
                  </a:lnTo>
                  <a:lnTo>
                    <a:pt x="61379" y="101460"/>
                  </a:lnTo>
                  <a:lnTo>
                    <a:pt x="122721" y="101460"/>
                  </a:lnTo>
                  <a:lnTo>
                    <a:pt x="75996" y="3530"/>
                  </a:lnTo>
                  <a:close/>
                </a:path>
                <a:path w="1591945" h="307340">
                  <a:moveTo>
                    <a:pt x="326542" y="101460"/>
                  </a:moveTo>
                  <a:lnTo>
                    <a:pt x="265518" y="101460"/>
                  </a:lnTo>
                  <a:lnTo>
                    <a:pt x="265518" y="304253"/>
                  </a:lnTo>
                  <a:lnTo>
                    <a:pt x="326542" y="304253"/>
                  </a:lnTo>
                  <a:lnTo>
                    <a:pt x="326542" y="101460"/>
                  </a:lnTo>
                  <a:close/>
                </a:path>
                <a:path w="1591945" h="307340">
                  <a:moveTo>
                    <a:pt x="122721" y="101460"/>
                  </a:moveTo>
                  <a:lnTo>
                    <a:pt x="61379" y="101460"/>
                  </a:lnTo>
                  <a:lnTo>
                    <a:pt x="141287" y="273799"/>
                  </a:lnTo>
                  <a:lnTo>
                    <a:pt x="185623" y="273799"/>
                  </a:lnTo>
                  <a:lnTo>
                    <a:pt x="225712" y="187325"/>
                  </a:lnTo>
                  <a:lnTo>
                    <a:pt x="163690" y="187325"/>
                  </a:lnTo>
                  <a:lnTo>
                    <a:pt x="122721" y="101460"/>
                  </a:lnTo>
                  <a:close/>
                </a:path>
                <a:path w="1591945" h="307340">
                  <a:moveTo>
                    <a:pt x="326542" y="3530"/>
                  </a:moveTo>
                  <a:lnTo>
                    <a:pt x="250901" y="3530"/>
                  </a:lnTo>
                  <a:lnTo>
                    <a:pt x="163690" y="187325"/>
                  </a:lnTo>
                  <a:lnTo>
                    <a:pt x="225712" y="187325"/>
                  </a:lnTo>
                  <a:lnTo>
                    <a:pt x="265518" y="101460"/>
                  </a:lnTo>
                  <a:lnTo>
                    <a:pt x="326542" y="101460"/>
                  </a:lnTo>
                  <a:lnTo>
                    <a:pt x="326542" y="3530"/>
                  </a:lnTo>
                  <a:close/>
                </a:path>
                <a:path w="1591945" h="307340">
                  <a:moveTo>
                    <a:pt x="520687" y="3530"/>
                  </a:moveTo>
                  <a:lnTo>
                    <a:pt x="393166" y="3530"/>
                  </a:lnTo>
                  <a:lnTo>
                    <a:pt x="393166" y="304253"/>
                  </a:lnTo>
                  <a:lnTo>
                    <a:pt x="518134" y="304253"/>
                  </a:lnTo>
                  <a:lnTo>
                    <a:pt x="571333" y="297110"/>
                  </a:lnTo>
                  <a:lnTo>
                    <a:pt x="615763" y="276807"/>
                  </a:lnTo>
                  <a:lnTo>
                    <a:pt x="647435" y="247129"/>
                  </a:lnTo>
                  <a:lnTo>
                    <a:pt x="461010" y="247129"/>
                  </a:lnTo>
                  <a:lnTo>
                    <a:pt x="461010" y="60655"/>
                  </a:lnTo>
                  <a:lnTo>
                    <a:pt x="648117" y="60655"/>
                  </a:lnTo>
                  <a:lnTo>
                    <a:pt x="616682" y="30830"/>
                  </a:lnTo>
                  <a:lnTo>
                    <a:pt x="572966" y="10626"/>
                  </a:lnTo>
                  <a:lnTo>
                    <a:pt x="520687" y="3530"/>
                  </a:lnTo>
                  <a:close/>
                </a:path>
                <a:path w="1591945" h="307340">
                  <a:moveTo>
                    <a:pt x="648117" y="60655"/>
                  </a:moveTo>
                  <a:lnTo>
                    <a:pt x="519468" y="60655"/>
                  </a:lnTo>
                  <a:lnTo>
                    <a:pt x="555307" y="67496"/>
                  </a:lnTo>
                  <a:lnTo>
                    <a:pt x="583919" y="86702"/>
                  </a:lnTo>
                  <a:lnTo>
                    <a:pt x="602869" y="116301"/>
                  </a:lnTo>
                  <a:lnTo>
                    <a:pt x="609726" y="154317"/>
                  </a:lnTo>
                  <a:lnTo>
                    <a:pt x="603156" y="191992"/>
                  </a:lnTo>
                  <a:lnTo>
                    <a:pt x="584938" y="221321"/>
                  </a:lnTo>
                  <a:lnTo>
                    <a:pt x="557311" y="240351"/>
                  </a:lnTo>
                  <a:lnTo>
                    <a:pt x="522516" y="247129"/>
                  </a:lnTo>
                  <a:lnTo>
                    <a:pt x="647435" y="247129"/>
                  </a:lnTo>
                  <a:lnTo>
                    <a:pt x="649671" y="245033"/>
                  </a:lnTo>
                  <a:lnTo>
                    <a:pt x="671303" y="203479"/>
                  </a:lnTo>
                  <a:lnTo>
                    <a:pt x="678903" y="153835"/>
                  </a:lnTo>
                  <a:lnTo>
                    <a:pt x="671405" y="104060"/>
                  </a:lnTo>
                  <a:lnTo>
                    <a:pt x="650080" y="62517"/>
                  </a:lnTo>
                  <a:lnTo>
                    <a:pt x="648117" y="60655"/>
                  </a:lnTo>
                  <a:close/>
                </a:path>
                <a:path w="1591945" h="307340">
                  <a:moveTo>
                    <a:pt x="1062571" y="59804"/>
                  </a:moveTo>
                  <a:lnTo>
                    <a:pt x="991260" y="59804"/>
                  </a:lnTo>
                  <a:lnTo>
                    <a:pt x="875677" y="304253"/>
                  </a:lnTo>
                  <a:lnTo>
                    <a:pt x="947775" y="304253"/>
                  </a:lnTo>
                  <a:lnTo>
                    <a:pt x="1062571" y="59804"/>
                  </a:lnTo>
                  <a:close/>
                </a:path>
                <a:path w="1591945" h="307340">
                  <a:moveTo>
                    <a:pt x="1066406" y="3048"/>
                  </a:moveTo>
                  <a:lnTo>
                    <a:pt x="830122" y="3048"/>
                  </a:lnTo>
                  <a:lnTo>
                    <a:pt x="830122" y="101828"/>
                  </a:lnTo>
                  <a:lnTo>
                    <a:pt x="890295" y="101828"/>
                  </a:lnTo>
                  <a:lnTo>
                    <a:pt x="890663" y="59804"/>
                  </a:lnTo>
                  <a:lnTo>
                    <a:pt x="1062571" y="59804"/>
                  </a:lnTo>
                  <a:lnTo>
                    <a:pt x="1066406" y="51638"/>
                  </a:lnTo>
                  <a:lnTo>
                    <a:pt x="1066406" y="3048"/>
                  </a:lnTo>
                  <a:close/>
                </a:path>
                <a:path w="1591945" h="307340">
                  <a:moveTo>
                    <a:pt x="1210017" y="0"/>
                  </a:moveTo>
                  <a:lnTo>
                    <a:pt x="1167227" y="5446"/>
                  </a:lnTo>
                  <a:lnTo>
                    <a:pt x="1134729" y="21010"/>
                  </a:lnTo>
                  <a:lnTo>
                    <a:pt x="1114084" y="45525"/>
                  </a:lnTo>
                  <a:lnTo>
                    <a:pt x="1106855" y="77825"/>
                  </a:lnTo>
                  <a:lnTo>
                    <a:pt x="1109739" y="97446"/>
                  </a:lnTo>
                  <a:lnTo>
                    <a:pt x="1118057" y="115309"/>
                  </a:lnTo>
                  <a:lnTo>
                    <a:pt x="1131308" y="130753"/>
                  </a:lnTo>
                  <a:lnTo>
                    <a:pt x="1148994" y="143116"/>
                  </a:lnTo>
                  <a:lnTo>
                    <a:pt x="1125296" y="155901"/>
                  </a:lnTo>
                  <a:lnTo>
                    <a:pt x="1107127" y="173701"/>
                  </a:lnTo>
                  <a:lnTo>
                    <a:pt x="1095574" y="195383"/>
                  </a:lnTo>
                  <a:lnTo>
                    <a:pt x="1095447" y="195796"/>
                  </a:lnTo>
                  <a:lnTo>
                    <a:pt x="1091387" y="220459"/>
                  </a:lnTo>
                  <a:lnTo>
                    <a:pt x="1099772" y="256531"/>
                  </a:lnTo>
                  <a:lnTo>
                    <a:pt x="1123664" y="283883"/>
                  </a:lnTo>
                  <a:lnTo>
                    <a:pt x="1161167" y="301233"/>
                  </a:lnTo>
                  <a:lnTo>
                    <a:pt x="1210386" y="307301"/>
                  </a:lnTo>
                  <a:lnTo>
                    <a:pt x="1259547" y="301144"/>
                  </a:lnTo>
                  <a:lnTo>
                    <a:pt x="1296924" y="283533"/>
                  </a:lnTo>
                  <a:lnTo>
                    <a:pt x="1320358" y="256146"/>
                  </a:lnTo>
                  <a:lnTo>
                    <a:pt x="1210386" y="256146"/>
                  </a:lnTo>
                  <a:lnTo>
                    <a:pt x="1186949" y="253299"/>
                  </a:lnTo>
                  <a:lnTo>
                    <a:pt x="1169714" y="244970"/>
                  </a:lnTo>
                  <a:lnTo>
                    <a:pt x="1159079" y="231478"/>
                  </a:lnTo>
                  <a:lnTo>
                    <a:pt x="1155446" y="213144"/>
                  </a:lnTo>
                  <a:lnTo>
                    <a:pt x="1159074" y="195383"/>
                  </a:lnTo>
                  <a:lnTo>
                    <a:pt x="1169668" y="182314"/>
                  </a:lnTo>
                  <a:lnTo>
                    <a:pt x="1186794" y="174246"/>
                  </a:lnTo>
                  <a:lnTo>
                    <a:pt x="1210017" y="171488"/>
                  </a:lnTo>
                  <a:lnTo>
                    <a:pt x="1312646" y="171488"/>
                  </a:lnTo>
                  <a:lnTo>
                    <a:pt x="1297255" y="155760"/>
                  </a:lnTo>
                  <a:lnTo>
                    <a:pt x="1274813" y="143116"/>
                  </a:lnTo>
                  <a:lnTo>
                    <a:pt x="1291040" y="131617"/>
                  </a:lnTo>
                  <a:lnTo>
                    <a:pt x="1300390" y="120332"/>
                  </a:lnTo>
                  <a:lnTo>
                    <a:pt x="1210386" y="120332"/>
                  </a:lnTo>
                  <a:lnTo>
                    <a:pt x="1190385" y="117895"/>
                  </a:lnTo>
                  <a:lnTo>
                    <a:pt x="1175716" y="110788"/>
                  </a:lnTo>
                  <a:lnTo>
                    <a:pt x="1166689" y="99319"/>
                  </a:lnTo>
                  <a:lnTo>
                    <a:pt x="1163612" y="83794"/>
                  </a:lnTo>
                  <a:lnTo>
                    <a:pt x="1166689" y="68062"/>
                  </a:lnTo>
                  <a:lnTo>
                    <a:pt x="1175716" y="56483"/>
                  </a:lnTo>
                  <a:lnTo>
                    <a:pt x="1190385" y="49333"/>
                  </a:lnTo>
                  <a:lnTo>
                    <a:pt x="1210386" y="46888"/>
                  </a:lnTo>
                  <a:lnTo>
                    <a:pt x="1306248" y="46888"/>
                  </a:lnTo>
                  <a:lnTo>
                    <a:pt x="1285624" y="21650"/>
                  </a:lnTo>
                  <a:lnTo>
                    <a:pt x="1253015" y="5606"/>
                  </a:lnTo>
                  <a:lnTo>
                    <a:pt x="1210017" y="0"/>
                  </a:lnTo>
                  <a:close/>
                </a:path>
                <a:path w="1591945" h="307340">
                  <a:moveTo>
                    <a:pt x="1312646" y="171488"/>
                  </a:moveTo>
                  <a:lnTo>
                    <a:pt x="1210017" y="171488"/>
                  </a:lnTo>
                  <a:lnTo>
                    <a:pt x="1233524" y="174321"/>
                  </a:lnTo>
                  <a:lnTo>
                    <a:pt x="1250926" y="182557"/>
                  </a:lnTo>
                  <a:lnTo>
                    <a:pt x="1261729" y="195796"/>
                  </a:lnTo>
                  <a:lnTo>
                    <a:pt x="1265440" y="213639"/>
                  </a:lnTo>
                  <a:lnTo>
                    <a:pt x="1261735" y="231687"/>
                  </a:lnTo>
                  <a:lnTo>
                    <a:pt x="1250972" y="245032"/>
                  </a:lnTo>
                  <a:lnTo>
                    <a:pt x="1233679" y="253306"/>
                  </a:lnTo>
                  <a:lnTo>
                    <a:pt x="1210386" y="256146"/>
                  </a:lnTo>
                  <a:lnTo>
                    <a:pt x="1320358" y="256146"/>
                  </a:lnTo>
                  <a:lnTo>
                    <a:pt x="1320689" y="255759"/>
                  </a:lnTo>
                  <a:lnTo>
                    <a:pt x="1329016" y="219113"/>
                  </a:lnTo>
                  <a:lnTo>
                    <a:pt x="1325205" y="194617"/>
                  </a:lnTo>
                  <a:lnTo>
                    <a:pt x="1314335" y="173213"/>
                  </a:lnTo>
                  <a:lnTo>
                    <a:pt x="1312646" y="171488"/>
                  </a:lnTo>
                  <a:close/>
                </a:path>
                <a:path w="1591945" h="307340">
                  <a:moveTo>
                    <a:pt x="1306248" y="46888"/>
                  </a:moveTo>
                  <a:lnTo>
                    <a:pt x="1210386" y="46888"/>
                  </a:lnTo>
                  <a:lnTo>
                    <a:pt x="1230174" y="49333"/>
                  </a:lnTo>
                  <a:lnTo>
                    <a:pt x="1244733" y="56483"/>
                  </a:lnTo>
                  <a:lnTo>
                    <a:pt x="1253720" y="68062"/>
                  </a:lnTo>
                  <a:lnTo>
                    <a:pt x="1256791" y="83794"/>
                  </a:lnTo>
                  <a:lnTo>
                    <a:pt x="1253720" y="99319"/>
                  </a:lnTo>
                  <a:lnTo>
                    <a:pt x="1244733" y="110788"/>
                  </a:lnTo>
                  <a:lnTo>
                    <a:pt x="1230174" y="117895"/>
                  </a:lnTo>
                  <a:lnTo>
                    <a:pt x="1210386" y="120332"/>
                  </a:lnTo>
                  <a:lnTo>
                    <a:pt x="1300390" y="120332"/>
                  </a:lnTo>
                  <a:lnTo>
                    <a:pt x="1303224" y="116911"/>
                  </a:lnTo>
                  <a:lnTo>
                    <a:pt x="1310887" y="99626"/>
                  </a:lnTo>
                  <a:lnTo>
                    <a:pt x="1313548" y="80391"/>
                  </a:lnTo>
                  <a:lnTo>
                    <a:pt x="1306312" y="46966"/>
                  </a:lnTo>
                  <a:close/>
                </a:path>
                <a:path w="1591945" h="307340">
                  <a:moveTo>
                    <a:pt x="1475536" y="850"/>
                  </a:moveTo>
                  <a:lnTo>
                    <a:pt x="1434570" y="7310"/>
                  </a:lnTo>
                  <a:lnTo>
                    <a:pt x="1378437" y="57390"/>
                  </a:lnTo>
                  <a:lnTo>
                    <a:pt x="1363986" y="99945"/>
                  </a:lnTo>
                  <a:lnTo>
                    <a:pt x="1359090" y="153466"/>
                  </a:lnTo>
                  <a:lnTo>
                    <a:pt x="1363986" y="207115"/>
                  </a:lnTo>
                  <a:lnTo>
                    <a:pt x="1378437" y="249657"/>
                  </a:lnTo>
                  <a:lnTo>
                    <a:pt x="1402084" y="280622"/>
                  </a:lnTo>
                  <a:lnTo>
                    <a:pt x="1434570" y="299544"/>
                  </a:lnTo>
                  <a:lnTo>
                    <a:pt x="1475536" y="305955"/>
                  </a:lnTo>
                  <a:lnTo>
                    <a:pt x="1516328" y="299544"/>
                  </a:lnTo>
                  <a:lnTo>
                    <a:pt x="1548705" y="280622"/>
                  </a:lnTo>
                  <a:lnTo>
                    <a:pt x="1567351" y="256146"/>
                  </a:lnTo>
                  <a:lnTo>
                    <a:pt x="1475536" y="256146"/>
                  </a:lnTo>
                  <a:lnTo>
                    <a:pt x="1452922" y="250121"/>
                  </a:lnTo>
                  <a:lnTo>
                    <a:pt x="1437136" y="231524"/>
                  </a:lnTo>
                  <a:lnTo>
                    <a:pt x="1427882" y="199567"/>
                  </a:lnTo>
                  <a:lnTo>
                    <a:pt x="1424863" y="153466"/>
                  </a:lnTo>
                  <a:lnTo>
                    <a:pt x="1427882" y="107156"/>
                  </a:lnTo>
                  <a:lnTo>
                    <a:pt x="1437136" y="75223"/>
                  </a:lnTo>
                  <a:lnTo>
                    <a:pt x="1452922" y="56742"/>
                  </a:lnTo>
                  <a:lnTo>
                    <a:pt x="1475536" y="50787"/>
                  </a:lnTo>
                  <a:lnTo>
                    <a:pt x="1567278" y="50787"/>
                  </a:lnTo>
                  <a:lnTo>
                    <a:pt x="1548705" y="26335"/>
                  </a:lnTo>
                  <a:lnTo>
                    <a:pt x="1516328" y="7310"/>
                  </a:lnTo>
                  <a:lnTo>
                    <a:pt x="1475536" y="850"/>
                  </a:lnTo>
                  <a:close/>
                </a:path>
                <a:path w="1591945" h="307340">
                  <a:moveTo>
                    <a:pt x="1567278" y="50787"/>
                  </a:moveTo>
                  <a:lnTo>
                    <a:pt x="1475536" y="50787"/>
                  </a:lnTo>
                  <a:lnTo>
                    <a:pt x="1497889" y="56742"/>
                  </a:lnTo>
                  <a:lnTo>
                    <a:pt x="1513571" y="75223"/>
                  </a:lnTo>
                  <a:lnTo>
                    <a:pt x="1522812" y="107156"/>
                  </a:lnTo>
                  <a:lnTo>
                    <a:pt x="1525841" y="153466"/>
                  </a:lnTo>
                  <a:lnTo>
                    <a:pt x="1522812" y="199567"/>
                  </a:lnTo>
                  <a:lnTo>
                    <a:pt x="1513571" y="231524"/>
                  </a:lnTo>
                  <a:lnTo>
                    <a:pt x="1497889" y="250121"/>
                  </a:lnTo>
                  <a:lnTo>
                    <a:pt x="1475536" y="256146"/>
                  </a:lnTo>
                  <a:lnTo>
                    <a:pt x="1567351" y="256146"/>
                  </a:lnTo>
                  <a:lnTo>
                    <a:pt x="1572294" y="249657"/>
                  </a:lnTo>
                  <a:lnTo>
                    <a:pt x="1586722" y="207115"/>
                  </a:lnTo>
                  <a:lnTo>
                    <a:pt x="1591614" y="153466"/>
                  </a:lnTo>
                  <a:lnTo>
                    <a:pt x="1586722" y="99945"/>
                  </a:lnTo>
                  <a:lnTo>
                    <a:pt x="1572294" y="57390"/>
                  </a:lnTo>
                  <a:lnTo>
                    <a:pt x="1567278" y="50787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81524" y="7350353"/>
              <a:ext cx="847090" cy="83185"/>
            </a:xfrm>
            <a:custGeom>
              <a:avLst/>
              <a:gdLst/>
              <a:ahLst/>
              <a:cxnLst/>
              <a:rect l="l" t="t" r="r" b="b"/>
              <a:pathLst>
                <a:path w="847089" h="83184">
                  <a:moveTo>
                    <a:pt x="15544" y="4089"/>
                  </a:moveTo>
                  <a:lnTo>
                    <a:pt x="0" y="4089"/>
                  </a:lnTo>
                  <a:lnTo>
                    <a:pt x="0" y="78727"/>
                  </a:lnTo>
                  <a:lnTo>
                    <a:pt x="14706" y="78727"/>
                  </a:lnTo>
                  <a:lnTo>
                    <a:pt x="14706" y="27851"/>
                  </a:lnTo>
                  <a:lnTo>
                    <a:pt x="32483" y="27851"/>
                  </a:lnTo>
                  <a:lnTo>
                    <a:pt x="15544" y="4089"/>
                  </a:lnTo>
                  <a:close/>
                </a:path>
                <a:path w="847089" h="83184">
                  <a:moveTo>
                    <a:pt x="80848" y="27990"/>
                  </a:moveTo>
                  <a:lnTo>
                    <a:pt x="65582" y="27990"/>
                  </a:lnTo>
                  <a:lnTo>
                    <a:pt x="65582" y="78727"/>
                  </a:lnTo>
                  <a:lnTo>
                    <a:pt x="80848" y="78727"/>
                  </a:lnTo>
                  <a:lnTo>
                    <a:pt x="80848" y="27990"/>
                  </a:lnTo>
                  <a:close/>
                </a:path>
                <a:path w="847089" h="83184">
                  <a:moveTo>
                    <a:pt x="32483" y="27851"/>
                  </a:moveTo>
                  <a:lnTo>
                    <a:pt x="15201" y="27851"/>
                  </a:lnTo>
                  <a:lnTo>
                    <a:pt x="37337" y="59689"/>
                  </a:lnTo>
                  <a:lnTo>
                    <a:pt x="43052" y="59689"/>
                  </a:lnTo>
                  <a:lnTo>
                    <a:pt x="57021" y="39560"/>
                  </a:lnTo>
                  <a:lnTo>
                    <a:pt x="40830" y="39560"/>
                  </a:lnTo>
                  <a:lnTo>
                    <a:pt x="32483" y="27851"/>
                  </a:lnTo>
                  <a:close/>
                </a:path>
                <a:path w="847089" h="83184">
                  <a:moveTo>
                    <a:pt x="80848" y="4089"/>
                  </a:moveTo>
                  <a:lnTo>
                    <a:pt x="65290" y="4089"/>
                  </a:lnTo>
                  <a:lnTo>
                    <a:pt x="40830" y="39560"/>
                  </a:lnTo>
                  <a:lnTo>
                    <a:pt x="57021" y="39560"/>
                  </a:lnTo>
                  <a:lnTo>
                    <a:pt x="65049" y="27990"/>
                  </a:lnTo>
                  <a:lnTo>
                    <a:pt x="80848" y="27990"/>
                  </a:lnTo>
                  <a:lnTo>
                    <a:pt x="80848" y="4089"/>
                  </a:lnTo>
                  <a:close/>
                </a:path>
                <a:path w="847089" h="83184">
                  <a:moveTo>
                    <a:pt x="108242" y="4089"/>
                  </a:moveTo>
                  <a:lnTo>
                    <a:pt x="93179" y="4089"/>
                  </a:lnTo>
                  <a:lnTo>
                    <a:pt x="93179" y="46012"/>
                  </a:lnTo>
                  <a:lnTo>
                    <a:pt x="116065" y="79959"/>
                  </a:lnTo>
                  <a:lnTo>
                    <a:pt x="135597" y="79959"/>
                  </a:lnTo>
                  <a:lnTo>
                    <a:pt x="143078" y="76758"/>
                  </a:lnTo>
                  <a:lnTo>
                    <a:pt x="148894" y="71145"/>
                  </a:lnTo>
                  <a:lnTo>
                    <a:pt x="153052" y="66281"/>
                  </a:lnTo>
                  <a:lnTo>
                    <a:pt x="121043" y="66281"/>
                  </a:lnTo>
                  <a:lnTo>
                    <a:pt x="116814" y="64554"/>
                  </a:lnTo>
                  <a:lnTo>
                    <a:pt x="113461" y="60959"/>
                  </a:lnTo>
                  <a:lnTo>
                    <a:pt x="110350" y="57962"/>
                  </a:lnTo>
                  <a:lnTo>
                    <a:pt x="108285" y="53435"/>
                  </a:lnTo>
                  <a:lnTo>
                    <a:pt x="108242" y="4089"/>
                  </a:lnTo>
                  <a:close/>
                </a:path>
                <a:path w="847089" h="83184">
                  <a:moveTo>
                    <a:pt x="158978" y="4089"/>
                  </a:moveTo>
                  <a:lnTo>
                    <a:pt x="143916" y="4089"/>
                  </a:lnTo>
                  <a:lnTo>
                    <a:pt x="143892" y="53646"/>
                  </a:lnTo>
                  <a:lnTo>
                    <a:pt x="141947" y="57962"/>
                  </a:lnTo>
                  <a:lnTo>
                    <a:pt x="138950" y="60820"/>
                  </a:lnTo>
                  <a:lnTo>
                    <a:pt x="135597" y="64173"/>
                  </a:lnTo>
                  <a:lnTo>
                    <a:pt x="131127" y="66281"/>
                  </a:lnTo>
                  <a:lnTo>
                    <a:pt x="153052" y="66281"/>
                  </a:lnTo>
                  <a:lnTo>
                    <a:pt x="156317" y="60350"/>
                  </a:lnTo>
                  <a:lnTo>
                    <a:pt x="158295" y="53646"/>
                  </a:lnTo>
                  <a:lnTo>
                    <a:pt x="158978" y="46012"/>
                  </a:lnTo>
                  <a:lnTo>
                    <a:pt x="158978" y="4089"/>
                  </a:lnTo>
                  <a:close/>
                </a:path>
                <a:path w="847089" h="83184">
                  <a:moveTo>
                    <a:pt x="170891" y="58318"/>
                  </a:moveTo>
                  <a:lnTo>
                    <a:pt x="162077" y="68541"/>
                  </a:lnTo>
                  <a:lnTo>
                    <a:pt x="168033" y="73857"/>
                  </a:lnTo>
                  <a:lnTo>
                    <a:pt x="174331" y="77439"/>
                  </a:lnTo>
                  <a:lnTo>
                    <a:pt x="181217" y="79462"/>
                  </a:lnTo>
                  <a:lnTo>
                    <a:pt x="188937" y="80098"/>
                  </a:lnTo>
                  <a:lnTo>
                    <a:pt x="196272" y="79539"/>
                  </a:lnTo>
                  <a:lnTo>
                    <a:pt x="217202" y="66039"/>
                  </a:lnTo>
                  <a:lnTo>
                    <a:pt x="182740" y="66039"/>
                  </a:lnTo>
                  <a:lnTo>
                    <a:pt x="176745" y="64173"/>
                  </a:lnTo>
                  <a:lnTo>
                    <a:pt x="170891" y="58318"/>
                  </a:lnTo>
                  <a:close/>
                </a:path>
                <a:path w="847089" h="83184">
                  <a:moveTo>
                    <a:pt x="221907" y="4089"/>
                  </a:moveTo>
                  <a:lnTo>
                    <a:pt x="206959" y="4089"/>
                  </a:lnTo>
                  <a:lnTo>
                    <a:pt x="206959" y="54863"/>
                  </a:lnTo>
                  <a:lnTo>
                    <a:pt x="205232" y="58318"/>
                  </a:lnTo>
                  <a:lnTo>
                    <a:pt x="202133" y="61455"/>
                  </a:lnTo>
                  <a:lnTo>
                    <a:pt x="199021" y="64554"/>
                  </a:lnTo>
                  <a:lnTo>
                    <a:pt x="194411" y="66039"/>
                  </a:lnTo>
                  <a:lnTo>
                    <a:pt x="217202" y="66039"/>
                  </a:lnTo>
                  <a:lnTo>
                    <a:pt x="219729" y="60925"/>
                  </a:lnTo>
                  <a:lnTo>
                    <a:pt x="221366" y="54280"/>
                  </a:lnTo>
                  <a:lnTo>
                    <a:pt x="221907" y="46393"/>
                  </a:lnTo>
                  <a:lnTo>
                    <a:pt x="221907" y="4089"/>
                  </a:lnTo>
                  <a:close/>
                </a:path>
                <a:path w="847089" h="83184">
                  <a:moveTo>
                    <a:pt x="292176" y="4089"/>
                  </a:moveTo>
                  <a:lnTo>
                    <a:pt x="233718" y="4089"/>
                  </a:lnTo>
                  <a:lnTo>
                    <a:pt x="233718" y="78727"/>
                  </a:lnTo>
                  <a:lnTo>
                    <a:pt x="293941" y="78727"/>
                  </a:lnTo>
                  <a:lnTo>
                    <a:pt x="293941" y="65150"/>
                  </a:lnTo>
                  <a:lnTo>
                    <a:pt x="248780" y="65150"/>
                  </a:lnTo>
                  <a:lnTo>
                    <a:pt x="248780" y="46507"/>
                  </a:lnTo>
                  <a:lnTo>
                    <a:pt x="287591" y="46507"/>
                  </a:lnTo>
                  <a:lnTo>
                    <a:pt x="287591" y="32956"/>
                  </a:lnTo>
                  <a:lnTo>
                    <a:pt x="248780" y="32956"/>
                  </a:lnTo>
                  <a:lnTo>
                    <a:pt x="248780" y="17767"/>
                  </a:lnTo>
                  <a:lnTo>
                    <a:pt x="292176" y="17767"/>
                  </a:lnTo>
                  <a:lnTo>
                    <a:pt x="292176" y="4089"/>
                  </a:lnTo>
                  <a:close/>
                </a:path>
                <a:path w="847089" h="83184">
                  <a:moveTo>
                    <a:pt x="349643" y="4089"/>
                  </a:moveTo>
                  <a:lnTo>
                    <a:pt x="305015" y="4089"/>
                  </a:lnTo>
                  <a:lnTo>
                    <a:pt x="305015" y="78727"/>
                  </a:lnTo>
                  <a:lnTo>
                    <a:pt x="320065" y="78727"/>
                  </a:lnTo>
                  <a:lnTo>
                    <a:pt x="320065" y="58953"/>
                  </a:lnTo>
                  <a:lnTo>
                    <a:pt x="357546" y="58953"/>
                  </a:lnTo>
                  <a:lnTo>
                    <a:pt x="355638" y="55841"/>
                  </a:lnTo>
                  <a:lnTo>
                    <a:pt x="360121" y="53733"/>
                  </a:lnTo>
                  <a:lnTo>
                    <a:pt x="363715" y="50380"/>
                  </a:lnTo>
                  <a:lnTo>
                    <a:pt x="366921" y="45402"/>
                  </a:lnTo>
                  <a:lnTo>
                    <a:pt x="320065" y="45402"/>
                  </a:lnTo>
                  <a:lnTo>
                    <a:pt x="320065" y="17767"/>
                  </a:lnTo>
                  <a:lnTo>
                    <a:pt x="367497" y="17767"/>
                  </a:lnTo>
                  <a:lnTo>
                    <a:pt x="367207" y="17170"/>
                  </a:lnTo>
                  <a:lnTo>
                    <a:pt x="356882" y="6832"/>
                  </a:lnTo>
                  <a:lnTo>
                    <a:pt x="349643" y="4089"/>
                  </a:lnTo>
                  <a:close/>
                </a:path>
                <a:path w="847089" h="83184">
                  <a:moveTo>
                    <a:pt x="357546" y="58953"/>
                  </a:moveTo>
                  <a:lnTo>
                    <a:pt x="340690" y="58953"/>
                  </a:lnTo>
                  <a:lnTo>
                    <a:pt x="352501" y="78727"/>
                  </a:lnTo>
                  <a:lnTo>
                    <a:pt x="369671" y="78727"/>
                  </a:lnTo>
                  <a:lnTo>
                    <a:pt x="357546" y="58953"/>
                  </a:lnTo>
                  <a:close/>
                </a:path>
                <a:path w="847089" h="83184">
                  <a:moveTo>
                    <a:pt x="367497" y="17767"/>
                  </a:moveTo>
                  <a:lnTo>
                    <a:pt x="345795" y="17767"/>
                  </a:lnTo>
                  <a:lnTo>
                    <a:pt x="349643" y="19278"/>
                  </a:lnTo>
                  <a:lnTo>
                    <a:pt x="351904" y="22136"/>
                  </a:lnTo>
                  <a:lnTo>
                    <a:pt x="354266" y="24498"/>
                  </a:lnTo>
                  <a:lnTo>
                    <a:pt x="355396" y="28244"/>
                  </a:lnTo>
                  <a:lnTo>
                    <a:pt x="355396" y="35077"/>
                  </a:lnTo>
                  <a:lnTo>
                    <a:pt x="354126" y="38671"/>
                  </a:lnTo>
                  <a:lnTo>
                    <a:pt x="351650" y="41287"/>
                  </a:lnTo>
                  <a:lnTo>
                    <a:pt x="349542" y="43789"/>
                  </a:lnTo>
                  <a:lnTo>
                    <a:pt x="345414" y="45402"/>
                  </a:lnTo>
                  <a:lnTo>
                    <a:pt x="366921" y="45402"/>
                  </a:lnTo>
                  <a:lnTo>
                    <a:pt x="369074" y="42024"/>
                  </a:lnTo>
                  <a:lnTo>
                    <a:pt x="370408" y="37045"/>
                  </a:lnTo>
                  <a:lnTo>
                    <a:pt x="370408" y="23761"/>
                  </a:lnTo>
                  <a:lnTo>
                    <a:pt x="367497" y="17767"/>
                  </a:lnTo>
                  <a:close/>
                </a:path>
                <a:path w="847089" h="83184">
                  <a:moveTo>
                    <a:pt x="404367" y="0"/>
                  </a:moveTo>
                  <a:lnTo>
                    <a:pt x="374154" y="80454"/>
                  </a:lnTo>
                  <a:lnTo>
                    <a:pt x="380491" y="82816"/>
                  </a:lnTo>
                  <a:lnTo>
                    <a:pt x="410079" y="4425"/>
                  </a:lnTo>
                  <a:lnTo>
                    <a:pt x="409968" y="4089"/>
                  </a:lnTo>
                  <a:lnTo>
                    <a:pt x="410205" y="4089"/>
                  </a:lnTo>
                  <a:lnTo>
                    <a:pt x="410857" y="2362"/>
                  </a:lnTo>
                  <a:lnTo>
                    <a:pt x="404367" y="0"/>
                  </a:lnTo>
                  <a:close/>
                </a:path>
                <a:path w="847089" h="83184">
                  <a:moveTo>
                    <a:pt x="419557" y="4089"/>
                  </a:moveTo>
                  <a:lnTo>
                    <a:pt x="410205" y="4089"/>
                  </a:lnTo>
                  <a:lnTo>
                    <a:pt x="410079" y="4425"/>
                  </a:lnTo>
                  <a:lnTo>
                    <a:pt x="434479" y="78727"/>
                  </a:lnTo>
                  <a:lnTo>
                    <a:pt x="447027" y="78727"/>
                  </a:lnTo>
                  <a:lnTo>
                    <a:pt x="449061" y="71386"/>
                  </a:lnTo>
                  <a:lnTo>
                    <a:pt x="440334" y="71386"/>
                  </a:lnTo>
                  <a:lnTo>
                    <a:pt x="419557" y="4089"/>
                  </a:lnTo>
                  <a:close/>
                </a:path>
                <a:path w="847089" h="83184">
                  <a:moveTo>
                    <a:pt x="474877" y="12687"/>
                  </a:moveTo>
                  <a:lnTo>
                    <a:pt x="466559" y="12687"/>
                  </a:lnTo>
                  <a:lnTo>
                    <a:pt x="485597" y="78727"/>
                  </a:lnTo>
                  <a:lnTo>
                    <a:pt x="498398" y="78727"/>
                  </a:lnTo>
                  <a:lnTo>
                    <a:pt x="500784" y="71386"/>
                  </a:lnTo>
                  <a:lnTo>
                    <a:pt x="491693" y="71386"/>
                  </a:lnTo>
                  <a:lnTo>
                    <a:pt x="474877" y="12687"/>
                  </a:lnTo>
                  <a:close/>
                </a:path>
                <a:path w="847089" h="83184">
                  <a:moveTo>
                    <a:pt x="472414" y="4089"/>
                  </a:moveTo>
                  <a:lnTo>
                    <a:pt x="460108" y="4089"/>
                  </a:lnTo>
                  <a:lnTo>
                    <a:pt x="441566" y="71386"/>
                  </a:lnTo>
                  <a:lnTo>
                    <a:pt x="449061" y="71386"/>
                  </a:lnTo>
                  <a:lnTo>
                    <a:pt x="465327" y="12687"/>
                  </a:lnTo>
                  <a:lnTo>
                    <a:pt x="474877" y="12687"/>
                  </a:lnTo>
                  <a:lnTo>
                    <a:pt x="472414" y="4089"/>
                  </a:lnTo>
                  <a:close/>
                </a:path>
                <a:path w="847089" h="83184">
                  <a:moveTo>
                    <a:pt x="522655" y="4089"/>
                  </a:moveTo>
                  <a:lnTo>
                    <a:pt x="513461" y="4089"/>
                  </a:lnTo>
                  <a:lnTo>
                    <a:pt x="492937" y="71386"/>
                  </a:lnTo>
                  <a:lnTo>
                    <a:pt x="500784" y="71386"/>
                  </a:lnTo>
                  <a:lnTo>
                    <a:pt x="522655" y="4089"/>
                  </a:lnTo>
                  <a:close/>
                </a:path>
                <a:path w="847089" h="83184">
                  <a:moveTo>
                    <a:pt x="410205" y="4089"/>
                  </a:moveTo>
                  <a:lnTo>
                    <a:pt x="409968" y="4089"/>
                  </a:lnTo>
                  <a:lnTo>
                    <a:pt x="410079" y="4425"/>
                  </a:lnTo>
                  <a:lnTo>
                    <a:pt x="410205" y="4089"/>
                  </a:lnTo>
                  <a:close/>
                </a:path>
                <a:path w="847089" h="83184">
                  <a:moveTo>
                    <a:pt x="565200" y="2743"/>
                  </a:moveTo>
                  <a:lnTo>
                    <a:pt x="528534" y="26733"/>
                  </a:lnTo>
                  <a:lnTo>
                    <a:pt x="525792" y="41427"/>
                  </a:lnTo>
                  <a:lnTo>
                    <a:pt x="526476" y="48906"/>
                  </a:lnTo>
                  <a:lnTo>
                    <a:pt x="556530" y="79242"/>
                  </a:lnTo>
                  <a:lnTo>
                    <a:pt x="565200" y="80098"/>
                  </a:lnTo>
                  <a:lnTo>
                    <a:pt x="573676" y="79301"/>
                  </a:lnTo>
                  <a:lnTo>
                    <a:pt x="581329" y="76998"/>
                  </a:lnTo>
                  <a:lnTo>
                    <a:pt x="588078" y="73321"/>
                  </a:lnTo>
                  <a:lnTo>
                    <a:pt x="588723" y="72770"/>
                  </a:lnTo>
                  <a:lnTo>
                    <a:pt x="556145" y="72770"/>
                  </a:lnTo>
                  <a:lnTo>
                    <a:pt x="548030" y="69138"/>
                  </a:lnTo>
                  <a:lnTo>
                    <a:pt x="537463" y="57569"/>
                  </a:lnTo>
                  <a:lnTo>
                    <a:pt x="534411" y="50380"/>
                  </a:lnTo>
                  <a:lnTo>
                    <a:pt x="534352" y="32473"/>
                  </a:lnTo>
                  <a:lnTo>
                    <a:pt x="537463" y="25133"/>
                  </a:lnTo>
                  <a:lnTo>
                    <a:pt x="542569" y="19634"/>
                  </a:lnTo>
                  <a:lnTo>
                    <a:pt x="548170" y="13677"/>
                  </a:lnTo>
                  <a:lnTo>
                    <a:pt x="556247" y="10083"/>
                  </a:lnTo>
                  <a:lnTo>
                    <a:pt x="588733" y="10083"/>
                  </a:lnTo>
                  <a:lnTo>
                    <a:pt x="587696" y="9236"/>
                  </a:lnTo>
                  <a:lnTo>
                    <a:pt x="580999" y="5718"/>
                  </a:lnTo>
                  <a:lnTo>
                    <a:pt x="573464" y="3509"/>
                  </a:lnTo>
                  <a:lnTo>
                    <a:pt x="565200" y="2743"/>
                  </a:lnTo>
                  <a:close/>
                </a:path>
                <a:path w="847089" h="83184">
                  <a:moveTo>
                    <a:pt x="588733" y="10083"/>
                  </a:moveTo>
                  <a:lnTo>
                    <a:pt x="574154" y="10083"/>
                  </a:lnTo>
                  <a:lnTo>
                    <a:pt x="581888" y="13538"/>
                  </a:lnTo>
                  <a:lnTo>
                    <a:pt x="587737" y="19647"/>
                  </a:lnTo>
                  <a:lnTo>
                    <a:pt x="592810" y="24853"/>
                  </a:lnTo>
                  <a:lnTo>
                    <a:pt x="595947" y="32473"/>
                  </a:lnTo>
                  <a:lnTo>
                    <a:pt x="595947" y="50380"/>
                  </a:lnTo>
                  <a:lnTo>
                    <a:pt x="592810" y="57708"/>
                  </a:lnTo>
                  <a:lnTo>
                    <a:pt x="587730" y="63182"/>
                  </a:lnTo>
                  <a:lnTo>
                    <a:pt x="582129" y="69278"/>
                  </a:lnTo>
                  <a:lnTo>
                    <a:pt x="574154" y="72770"/>
                  </a:lnTo>
                  <a:lnTo>
                    <a:pt x="588723" y="72770"/>
                  </a:lnTo>
                  <a:lnTo>
                    <a:pt x="604621" y="41427"/>
                  </a:lnTo>
                  <a:lnTo>
                    <a:pt x="603871" y="33546"/>
                  </a:lnTo>
                  <a:lnTo>
                    <a:pt x="601691" y="26236"/>
                  </a:lnTo>
                  <a:lnTo>
                    <a:pt x="598170" y="19634"/>
                  </a:lnTo>
                  <a:lnTo>
                    <a:pt x="593445" y="13931"/>
                  </a:lnTo>
                  <a:lnTo>
                    <a:pt x="588733" y="10083"/>
                  </a:lnTo>
                  <a:close/>
                </a:path>
                <a:path w="847089" h="83184">
                  <a:moveTo>
                    <a:pt x="625640" y="4089"/>
                  </a:moveTo>
                  <a:lnTo>
                    <a:pt x="614565" y="4089"/>
                  </a:lnTo>
                  <a:lnTo>
                    <a:pt x="614565" y="78727"/>
                  </a:lnTo>
                  <a:lnTo>
                    <a:pt x="622426" y="78727"/>
                  </a:lnTo>
                  <a:lnTo>
                    <a:pt x="622426" y="14554"/>
                  </a:lnTo>
                  <a:lnTo>
                    <a:pt x="633131" y="14554"/>
                  </a:lnTo>
                  <a:lnTo>
                    <a:pt x="625640" y="4089"/>
                  </a:lnTo>
                  <a:close/>
                </a:path>
                <a:path w="847089" h="83184">
                  <a:moveTo>
                    <a:pt x="695553" y="14554"/>
                  </a:moveTo>
                  <a:lnTo>
                    <a:pt x="687082" y="14554"/>
                  </a:lnTo>
                  <a:lnTo>
                    <a:pt x="687082" y="78727"/>
                  </a:lnTo>
                  <a:lnTo>
                    <a:pt x="695553" y="78727"/>
                  </a:lnTo>
                  <a:lnTo>
                    <a:pt x="695553" y="14554"/>
                  </a:lnTo>
                  <a:close/>
                </a:path>
                <a:path w="847089" h="83184">
                  <a:moveTo>
                    <a:pt x="633131" y="14554"/>
                  </a:moveTo>
                  <a:lnTo>
                    <a:pt x="623277" y="14554"/>
                  </a:lnTo>
                  <a:lnTo>
                    <a:pt x="653770" y="57327"/>
                  </a:lnTo>
                  <a:lnTo>
                    <a:pt x="655993" y="57327"/>
                  </a:lnTo>
                  <a:lnTo>
                    <a:pt x="664237" y="45656"/>
                  </a:lnTo>
                  <a:lnTo>
                    <a:pt x="655396" y="45656"/>
                  </a:lnTo>
                  <a:lnTo>
                    <a:pt x="633131" y="14554"/>
                  </a:lnTo>
                  <a:close/>
                </a:path>
                <a:path w="847089" h="83184">
                  <a:moveTo>
                    <a:pt x="695553" y="4089"/>
                  </a:moveTo>
                  <a:lnTo>
                    <a:pt x="684733" y="4089"/>
                  </a:lnTo>
                  <a:lnTo>
                    <a:pt x="655396" y="45656"/>
                  </a:lnTo>
                  <a:lnTo>
                    <a:pt x="664237" y="45656"/>
                  </a:lnTo>
                  <a:lnTo>
                    <a:pt x="686206" y="14554"/>
                  </a:lnTo>
                  <a:lnTo>
                    <a:pt x="695553" y="14554"/>
                  </a:lnTo>
                  <a:lnTo>
                    <a:pt x="695553" y="4089"/>
                  </a:lnTo>
                  <a:close/>
                </a:path>
                <a:path w="847089" h="83184">
                  <a:moveTo>
                    <a:pt x="764451" y="4089"/>
                  </a:moveTo>
                  <a:lnTo>
                    <a:pt x="707961" y="4089"/>
                  </a:lnTo>
                  <a:lnTo>
                    <a:pt x="707961" y="78727"/>
                  </a:lnTo>
                  <a:lnTo>
                    <a:pt x="766317" y="78727"/>
                  </a:lnTo>
                  <a:lnTo>
                    <a:pt x="766317" y="71145"/>
                  </a:lnTo>
                  <a:lnTo>
                    <a:pt x="716572" y="71145"/>
                  </a:lnTo>
                  <a:lnTo>
                    <a:pt x="716572" y="43040"/>
                  </a:lnTo>
                  <a:lnTo>
                    <a:pt x="759333" y="43040"/>
                  </a:lnTo>
                  <a:lnTo>
                    <a:pt x="759333" y="35432"/>
                  </a:lnTo>
                  <a:lnTo>
                    <a:pt x="716572" y="35432"/>
                  </a:lnTo>
                  <a:lnTo>
                    <a:pt x="716572" y="11810"/>
                  </a:lnTo>
                  <a:lnTo>
                    <a:pt x="764451" y="11810"/>
                  </a:lnTo>
                  <a:lnTo>
                    <a:pt x="764451" y="4089"/>
                  </a:lnTo>
                  <a:close/>
                </a:path>
                <a:path w="847089" h="83184">
                  <a:moveTo>
                    <a:pt x="786447" y="4089"/>
                  </a:moveTo>
                  <a:lnTo>
                    <a:pt x="777494" y="4089"/>
                  </a:lnTo>
                  <a:lnTo>
                    <a:pt x="777494" y="78727"/>
                  </a:lnTo>
                  <a:lnTo>
                    <a:pt x="785850" y="78727"/>
                  </a:lnTo>
                  <a:lnTo>
                    <a:pt x="785850" y="15798"/>
                  </a:lnTo>
                  <a:lnTo>
                    <a:pt x="796185" y="15798"/>
                  </a:lnTo>
                  <a:lnTo>
                    <a:pt x="786447" y="4089"/>
                  </a:lnTo>
                  <a:close/>
                </a:path>
                <a:path w="847089" h="83184">
                  <a:moveTo>
                    <a:pt x="796185" y="15798"/>
                  </a:moveTo>
                  <a:lnTo>
                    <a:pt x="785850" y="15798"/>
                  </a:lnTo>
                  <a:lnTo>
                    <a:pt x="837958" y="78727"/>
                  </a:lnTo>
                  <a:lnTo>
                    <a:pt x="846772" y="78727"/>
                  </a:lnTo>
                  <a:lnTo>
                    <a:pt x="846772" y="66916"/>
                  </a:lnTo>
                  <a:lnTo>
                    <a:pt x="838695" y="66916"/>
                  </a:lnTo>
                  <a:lnTo>
                    <a:pt x="796185" y="15798"/>
                  </a:lnTo>
                  <a:close/>
                </a:path>
                <a:path w="847089" h="83184">
                  <a:moveTo>
                    <a:pt x="846772" y="4089"/>
                  </a:moveTo>
                  <a:lnTo>
                    <a:pt x="838695" y="4089"/>
                  </a:lnTo>
                  <a:lnTo>
                    <a:pt x="838695" y="66916"/>
                  </a:lnTo>
                  <a:lnTo>
                    <a:pt x="846772" y="66916"/>
                  </a:lnTo>
                  <a:lnTo>
                    <a:pt x="846772" y="4089"/>
                  </a:lnTo>
                  <a:close/>
                </a:path>
              </a:pathLst>
            </a:custGeom>
            <a:solidFill>
              <a:srgbClr val="EF7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86008" y="7801343"/>
              <a:ext cx="2097379" cy="1200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76305" y="7971002"/>
              <a:ext cx="1028065" cy="459740"/>
            </a:xfrm>
            <a:custGeom>
              <a:avLst/>
              <a:gdLst/>
              <a:ahLst/>
              <a:cxnLst/>
              <a:rect l="l" t="t" r="r" b="b"/>
              <a:pathLst>
                <a:path w="1028064" h="459740">
                  <a:moveTo>
                    <a:pt x="46786" y="347281"/>
                  </a:moveTo>
                  <a:lnTo>
                    <a:pt x="11811" y="347281"/>
                  </a:lnTo>
                  <a:lnTo>
                    <a:pt x="11811" y="361950"/>
                  </a:lnTo>
                  <a:lnTo>
                    <a:pt x="29972" y="361950"/>
                  </a:lnTo>
                  <a:lnTo>
                    <a:pt x="29972" y="434479"/>
                  </a:lnTo>
                  <a:lnTo>
                    <a:pt x="46786" y="434479"/>
                  </a:lnTo>
                  <a:lnTo>
                    <a:pt x="46786" y="347281"/>
                  </a:lnTo>
                  <a:close/>
                </a:path>
                <a:path w="1028064" h="459740">
                  <a:moveTo>
                    <a:pt x="46786" y="177622"/>
                  </a:moveTo>
                  <a:lnTo>
                    <a:pt x="11811" y="177622"/>
                  </a:lnTo>
                  <a:lnTo>
                    <a:pt x="11811" y="192290"/>
                  </a:lnTo>
                  <a:lnTo>
                    <a:pt x="29972" y="192290"/>
                  </a:lnTo>
                  <a:lnTo>
                    <a:pt x="29972" y="264820"/>
                  </a:lnTo>
                  <a:lnTo>
                    <a:pt x="46786" y="264820"/>
                  </a:lnTo>
                  <a:lnTo>
                    <a:pt x="46786" y="177622"/>
                  </a:lnTo>
                  <a:close/>
                </a:path>
                <a:path w="1028064" h="459740">
                  <a:moveTo>
                    <a:pt x="71043" y="8102"/>
                  </a:moveTo>
                  <a:lnTo>
                    <a:pt x="0" y="8102"/>
                  </a:lnTo>
                  <a:lnTo>
                    <a:pt x="0" y="22885"/>
                  </a:lnTo>
                  <a:lnTo>
                    <a:pt x="27114" y="22885"/>
                  </a:lnTo>
                  <a:lnTo>
                    <a:pt x="27114" y="95161"/>
                  </a:lnTo>
                  <a:lnTo>
                    <a:pt x="43929" y="95161"/>
                  </a:lnTo>
                  <a:lnTo>
                    <a:pt x="43929" y="22885"/>
                  </a:lnTo>
                  <a:lnTo>
                    <a:pt x="71043" y="22885"/>
                  </a:lnTo>
                  <a:lnTo>
                    <a:pt x="71043" y="8102"/>
                  </a:lnTo>
                  <a:close/>
                </a:path>
                <a:path w="1028064" h="459740">
                  <a:moveTo>
                    <a:pt x="132600" y="67551"/>
                  </a:moveTo>
                  <a:lnTo>
                    <a:pt x="131914" y="56730"/>
                  </a:lnTo>
                  <a:lnTo>
                    <a:pt x="131572" y="51206"/>
                  </a:lnTo>
                  <a:lnTo>
                    <a:pt x="126885" y="40690"/>
                  </a:lnTo>
                  <a:lnTo>
                    <a:pt x="126034" y="38785"/>
                  </a:lnTo>
                  <a:lnTo>
                    <a:pt x="117894" y="32524"/>
                  </a:lnTo>
                  <a:lnTo>
                    <a:pt x="117894" y="56730"/>
                  </a:lnTo>
                  <a:lnTo>
                    <a:pt x="83096" y="56730"/>
                  </a:lnTo>
                  <a:lnTo>
                    <a:pt x="84582" y="46888"/>
                  </a:lnTo>
                  <a:lnTo>
                    <a:pt x="91287" y="40690"/>
                  </a:lnTo>
                  <a:lnTo>
                    <a:pt x="110959" y="40690"/>
                  </a:lnTo>
                  <a:lnTo>
                    <a:pt x="117551" y="46888"/>
                  </a:lnTo>
                  <a:lnTo>
                    <a:pt x="117894" y="56730"/>
                  </a:lnTo>
                  <a:lnTo>
                    <a:pt x="117894" y="32524"/>
                  </a:lnTo>
                  <a:lnTo>
                    <a:pt x="115798" y="30899"/>
                  </a:lnTo>
                  <a:lnTo>
                    <a:pt x="100723" y="28130"/>
                  </a:lnTo>
                  <a:lnTo>
                    <a:pt x="87045" y="30594"/>
                  </a:lnTo>
                  <a:lnTo>
                    <a:pt x="76365" y="37515"/>
                  </a:lnTo>
                  <a:lnTo>
                    <a:pt x="69392" y="48234"/>
                  </a:lnTo>
                  <a:lnTo>
                    <a:pt x="66916" y="62090"/>
                  </a:lnTo>
                  <a:lnTo>
                    <a:pt x="69342" y="75806"/>
                  </a:lnTo>
                  <a:lnTo>
                    <a:pt x="76263" y="86448"/>
                  </a:lnTo>
                  <a:lnTo>
                    <a:pt x="87045" y="93345"/>
                  </a:lnTo>
                  <a:lnTo>
                    <a:pt x="101117" y="95796"/>
                  </a:lnTo>
                  <a:lnTo>
                    <a:pt x="109499" y="95021"/>
                  </a:lnTo>
                  <a:lnTo>
                    <a:pt x="117030" y="92773"/>
                  </a:lnTo>
                  <a:lnTo>
                    <a:pt x="123596" y="89179"/>
                  </a:lnTo>
                  <a:lnTo>
                    <a:pt x="129108" y="84328"/>
                  </a:lnTo>
                  <a:lnTo>
                    <a:pt x="127546" y="82715"/>
                  </a:lnTo>
                  <a:lnTo>
                    <a:pt x="120396" y="75272"/>
                  </a:lnTo>
                  <a:lnTo>
                    <a:pt x="115684" y="80098"/>
                  </a:lnTo>
                  <a:lnTo>
                    <a:pt x="109334" y="82715"/>
                  </a:lnTo>
                  <a:lnTo>
                    <a:pt x="92798" y="82715"/>
                  </a:lnTo>
                  <a:lnTo>
                    <a:pt x="85572" y="77000"/>
                  </a:lnTo>
                  <a:lnTo>
                    <a:pt x="83451" y="67551"/>
                  </a:lnTo>
                  <a:lnTo>
                    <a:pt x="132600" y="67551"/>
                  </a:lnTo>
                  <a:close/>
                </a:path>
                <a:path w="1028064" h="459740">
                  <a:moveTo>
                    <a:pt x="144183" y="407352"/>
                  </a:moveTo>
                  <a:lnTo>
                    <a:pt x="112941" y="383235"/>
                  </a:lnTo>
                  <a:lnTo>
                    <a:pt x="139814" y="357720"/>
                  </a:lnTo>
                  <a:lnTo>
                    <a:pt x="139814" y="347421"/>
                  </a:lnTo>
                  <a:lnTo>
                    <a:pt x="81737" y="347421"/>
                  </a:lnTo>
                  <a:lnTo>
                    <a:pt x="81876" y="361835"/>
                  </a:lnTo>
                  <a:lnTo>
                    <a:pt x="119291" y="361835"/>
                  </a:lnTo>
                  <a:lnTo>
                    <a:pt x="95034" y="384822"/>
                  </a:lnTo>
                  <a:lnTo>
                    <a:pt x="95034" y="394423"/>
                  </a:lnTo>
                  <a:lnTo>
                    <a:pt x="120662" y="394423"/>
                  </a:lnTo>
                  <a:lnTo>
                    <a:pt x="127889" y="398894"/>
                  </a:lnTo>
                  <a:lnTo>
                    <a:pt x="127889" y="416064"/>
                  </a:lnTo>
                  <a:lnTo>
                    <a:pt x="120802" y="421424"/>
                  </a:lnTo>
                  <a:lnTo>
                    <a:pt x="108470" y="421424"/>
                  </a:lnTo>
                  <a:lnTo>
                    <a:pt x="101993" y="420801"/>
                  </a:lnTo>
                  <a:lnTo>
                    <a:pt x="95707" y="418960"/>
                  </a:lnTo>
                  <a:lnTo>
                    <a:pt x="89725" y="415963"/>
                  </a:lnTo>
                  <a:lnTo>
                    <a:pt x="84239" y="411835"/>
                  </a:lnTo>
                  <a:lnTo>
                    <a:pt x="77406" y="425373"/>
                  </a:lnTo>
                  <a:lnTo>
                    <a:pt x="84201" y="429450"/>
                  </a:lnTo>
                  <a:lnTo>
                    <a:pt x="92163" y="432549"/>
                  </a:lnTo>
                  <a:lnTo>
                    <a:pt x="100825" y="434530"/>
                  </a:lnTo>
                  <a:lnTo>
                    <a:pt x="109740" y="435229"/>
                  </a:lnTo>
                  <a:lnTo>
                    <a:pt x="124028" y="433184"/>
                  </a:lnTo>
                  <a:lnTo>
                    <a:pt x="134874" y="427456"/>
                  </a:lnTo>
                  <a:lnTo>
                    <a:pt x="139585" y="421424"/>
                  </a:lnTo>
                  <a:lnTo>
                    <a:pt x="141770" y="418642"/>
                  </a:lnTo>
                  <a:lnTo>
                    <a:pt x="144183" y="407352"/>
                  </a:lnTo>
                  <a:close/>
                </a:path>
                <a:path w="1028064" h="459740">
                  <a:moveTo>
                    <a:pt x="146646" y="221170"/>
                  </a:moveTo>
                  <a:lnTo>
                    <a:pt x="144462" y="202323"/>
                  </a:lnTo>
                  <a:lnTo>
                    <a:pt x="138734" y="189928"/>
                  </a:lnTo>
                  <a:lnTo>
                    <a:pt x="138074" y="188506"/>
                  </a:lnTo>
                  <a:lnTo>
                    <a:pt x="130251" y="182105"/>
                  </a:lnTo>
                  <a:lnTo>
                    <a:pt x="130251" y="221170"/>
                  </a:lnTo>
                  <a:lnTo>
                    <a:pt x="129222" y="235140"/>
                  </a:lnTo>
                  <a:lnTo>
                    <a:pt x="126111" y="244906"/>
                  </a:lnTo>
                  <a:lnTo>
                    <a:pt x="120904" y="250647"/>
                  </a:lnTo>
                  <a:lnTo>
                    <a:pt x="113576" y="252514"/>
                  </a:lnTo>
                  <a:lnTo>
                    <a:pt x="106172" y="250647"/>
                  </a:lnTo>
                  <a:lnTo>
                    <a:pt x="100939" y="244906"/>
                  </a:lnTo>
                  <a:lnTo>
                    <a:pt x="97828" y="235140"/>
                  </a:lnTo>
                  <a:lnTo>
                    <a:pt x="96799" y="221170"/>
                  </a:lnTo>
                  <a:lnTo>
                    <a:pt x="97828" y="207200"/>
                  </a:lnTo>
                  <a:lnTo>
                    <a:pt x="100939" y="197472"/>
                  </a:lnTo>
                  <a:lnTo>
                    <a:pt x="106172" y="191782"/>
                  </a:lnTo>
                  <a:lnTo>
                    <a:pt x="113576" y="189928"/>
                  </a:lnTo>
                  <a:lnTo>
                    <a:pt x="120904" y="191782"/>
                  </a:lnTo>
                  <a:lnTo>
                    <a:pt x="126111" y="197472"/>
                  </a:lnTo>
                  <a:lnTo>
                    <a:pt x="129222" y="207200"/>
                  </a:lnTo>
                  <a:lnTo>
                    <a:pt x="130251" y="221170"/>
                  </a:lnTo>
                  <a:lnTo>
                    <a:pt x="130251" y="182105"/>
                  </a:lnTo>
                  <a:lnTo>
                    <a:pt x="127711" y="180022"/>
                  </a:lnTo>
                  <a:lnTo>
                    <a:pt x="113576" y="177126"/>
                  </a:lnTo>
                  <a:lnTo>
                    <a:pt x="99352" y="180022"/>
                  </a:lnTo>
                  <a:lnTo>
                    <a:pt x="88938" y="188506"/>
                  </a:lnTo>
                  <a:lnTo>
                    <a:pt x="82537" y="202323"/>
                  </a:lnTo>
                  <a:lnTo>
                    <a:pt x="80365" y="221170"/>
                  </a:lnTo>
                  <a:lnTo>
                    <a:pt x="82537" y="240030"/>
                  </a:lnTo>
                  <a:lnTo>
                    <a:pt x="88938" y="253873"/>
                  </a:lnTo>
                  <a:lnTo>
                    <a:pt x="99352" y="262394"/>
                  </a:lnTo>
                  <a:lnTo>
                    <a:pt x="113576" y="265303"/>
                  </a:lnTo>
                  <a:lnTo>
                    <a:pt x="127711" y="262394"/>
                  </a:lnTo>
                  <a:lnTo>
                    <a:pt x="138074" y="253873"/>
                  </a:lnTo>
                  <a:lnTo>
                    <a:pt x="138696" y="252514"/>
                  </a:lnTo>
                  <a:lnTo>
                    <a:pt x="144462" y="240030"/>
                  </a:lnTo>
                  <a:lnTo>
                    <a:pt x="146646" y="221170"/>
                  </a:lnTo>
                  <a:close/>
                </a:path>
                <a:path w="1028064" h="459740">
                  <a:moveTo>
                    <a:pt x="162052" y="28625"/>
                  </a:moveTo>
                  <a:lnTo>
                    <a:pt x="146011" y="28625"/>
                  </a:lnTo>
                  <a:lnTo>
                    <a:pt x="146011" y="103378"/>
                  </a:lnTo>
                  <a:lnTo>
                    <a:pt x="142659" y="105981"/>
                  </a:lnTo>
                  <a:lnTo>
                    <a:pt x="135788" y="105981"/>
                  </a:lnTo>
                  <a:lnTo>
                    <a:pt x="132829" y="104990"/>
                  </a:lnTo>
                  <a:lnTo>
                    <a:pt x="130213" y="103124"/>
                  </a:lnTo>
                  <a:lnTo>
                    <a:pt x="125247" y="115570"/>
                  </a:lnTo>
                  <a:lnTo>
                    <a:pt x="129336" y="118427"/>
                  </a:lnTo>
                  <a:lnTo>
                    <a:pt x="134556" y="120053"/>
                  </a:lnTo>
                  <a:lnTo>
                    <a:pt x="139915" y="120053"/>
                  </a:lnTo>
                  <a:lnTo>
                    <a:pt x="148183" y="118643"/>
                  </a:lnTo>
                  <a:lnTo>
                    <a:pt x="155257" y="114376"/>
                  </a:lnTo>
                  <a:lnTo>
                    <a:pt x="160197" y="107188"/>
                  </a:lnTo>
                  <a:lnTo>
                    <a:pt x="160413" y="105981"/>
                  </a:lnTo>
                  <a:lnTo>
                    <a:pt x="162052" y="97028"/>
                  </a:lnTo>
                  <a:lnTo>
                    <a:pt x="162052" y="28625"/>
                  </a:lnTo>
                  <a:close/>
                </a:path>
                <a:path w="1028064" h="459740">
                  <a:moveTo>
                    <a:pt x="163779" y="3975"/>
                  </a:moveTo>
                  <a:lnTo>
                    <a:pt x="159791" y="0"/>
                  </a:lnTo>
                  <a:lnTo>
                    <a:pt x="148475" y="0"/>
                  </a:lnTo>
                  <a:lnTo>
                    <a:pt x="144386" y="3975"/>
                  </a:lnTo>
                  <a:lnTo>
                    <a:pt x="144386" y="15189"/>
                  </a:lnTo>
                  <a:lnTo>
                    <a:pt x="148475" y="19278"/>
                  </a:lnTo>
                  <a:lnTo>
                    <a:pt x="159791" y="19278"/>
                  </a:lnTo>
                  <a:lnTo>
                    <a:pt x="163779" y="15189"/>
                  </a:lnTo>
                  <a:lnTo>
                    <a:pt x="163779" y="3975"/>
                  </a:lnTo>
                  <a:close/>
                </a:path>
                <a:path w="1028064" h="459740">
                  <a:moveTo>
                    <a:pt x="198348" y="28625"/>
                  </a:moveTo>
                  <a:lnTo>
                    <a:pt x="182194" y="28625"/>
                  </a:lnTo>
                  <a:lnTo>
                    <a:pt x="182194" y="95161"/>
                  </a:lnTo>
                  <a:lnTo>
                    <a:pt x="198348" y="95161"/>
                  </a:lnTo>
                  <a:lnTo>
                    <a:pt x="198348" y="28625"/>
                  </a:lnTo>
                  <a:close/>
                </a:path>
                <a:path w="1028064" h="459740">
                  <a:moveTo>
                    <a:pt x="198983" y="4368"/>
                  </a:moveTo>
                  <a:lnTo>
                    <a:pt x="195389" y="635"/>
                  </a:lnTo>
                  <a:lnTo>
                    <a:pt x="185166" y="635"/>
                  </a:lnTo>
                  <a:lnTo>
                    <a:pt x="181571" y="4368"/>
                  </a:lnTo>
                  <a:lnTo>
                    <a:pt x="181571" y="14808"/>
                  </a:lnTo>
                  <a:lnTo>
                    <a:pt x="185166" y="18542"/>
                  </a:lnTo>
                  <a:lnTo>
                    <a:pt x="195389" y="18542"/>
                  </a:lnTo>
                  <a:lnTo>
                    <a:pt x="198983" y="14808"/>
                  </a:lnTo>
                  <a:lnTo>
                    <a:pt x="198983" y="4368"/>
                  </a:lnTo>
                  <a:close/>
                </a:path>
                <a:path w="1028064" h="459740">
                  <a:moveTo>
                    <a:pt x="221945" y="405485"/>
                  </a:moveTo>
                  <a:lnTo>
                    <a:pt x="189077" y="379120"/>
                  </a:lnTo>
                  <a:lnTo>
                    <a:pt x="177507" y="379120"/>
                  </a:lnTo>
                  <a:lnTo>
                    <a:pt x="177507" y="361950"/>
                  </a:lnTo>
                  <a:lnTo>
                    <a:pt x="218198" y="361950"/>
                  </a:lnTo>
                  <a:lnTo>
                    <a:pt x="218198" y="347281"/>
                  </a:lnTo>
                  <a:lnTo>
                    <a:pt x="162102" y="347281"/>
                  </a:lnTo>
                  <a:lnTo>
                    <a:pt x="162102" y="394423"/>
                  </a:lnTo>
                  <a:lnTo>
                    <a:pt x="168211" y="393788"/>
                  </a:lnTo>
                  <a:lnTo>
                    <a:pt x="180898" y="393433"/>
                  </a:lnTo>
                  <a:lnTo>
                    <a:pt x="197294" y="393433"/>
                  </a:lnTo>
                  <a:lnTo>
                    <a:pt x="204025" y="398399"/>
                  </a:lnTo>
                  <a:lnTo>
                    <a:pt x="204025" y="415569"/>
                  </a:lnTo>
                  <a:lnTo>
                    <a:pt x="197294" y="420890"/>
                  </a:lnTo>
                  <a:lnTo>
                    <a:pt x="185978" y="420890"/>
                  </a:lnTo>
                  <a:lnTo>
                    <a:pt x="179743" y="420281"/>
                  </a:lnTo>
                  <a:lnTo>
                    <a:pt x="173532" y="418452"/>
                  </a:lnTo>
                  <a:lnTo>
                    <a:pt x="167500" y="415455"/>
                  </a:lnTo>
                  <a:lnTo>
                    <a:pt x="161861" y="411340"/>
                  </a:lnTo>
                  <a:lnTo>
                    <a:pt x="155117" y="424789"/>
                  </a:lnTo>
                  <a:lnTo>
                    <a:pt x="162471" y="429006"/>
                  </a:lnTo>
                  <a:lnTo>
                    <a:pt x="170738" y="432269"/>
                  </a:lnTo>
                  <a:lnTo>
                    <a:pt x="179374" y="434365"/>
                  </a:lnTo>
                  <a:lnTo>
                    <a:pt x="187845" y="435102"/>
                  </a:lnTo>
                  <a:lnTo>
                    <a:pt x="201930" y="432993"/>
                  </a:lnTo>
                  <a:lnTo>
                    <a:pt x="212674" y="427012"/>
                  </a:lnTo>
                  <a:lnTo>
                    <a:pt x="217170" y="420890"/>
                  </a:lnTo>
                  <a:lnTo>
                    <a:pt x="219532" y="417677"/>
                  </a:lnTo>
                  <a:lnTo>
                    <a:pt x="221945" y="405485"/>
                  </a:lnTo>
                  <a:close/>
                </a:path>
                <a:path w="1028064" h="459740">
                  <a:moveTo>
                    <a:pt x="222783" y="221170"/>
                  </a:moveTo>
                  <a:lnTo>
                    <a:pt x="220599" y="202323"/>
                  </a:lnTo>
                  <a:lnTo>
                    <a:pt x="214871" y="189928"/>
                  </a:lnTo>
                  <a:lnTo>
                    <a:pt x="214210" y="188506"/>
                  </a:lnTo>
                  <a:lnTo>
                    <a:pt x="206387" y="182105"/>
                  </a:lnTo>
                  <a:lnTo>
                    <a:pt x="206387" y="221170"/>
                  </a:lnTo>
                  <a:lnTo>
                    <a:pt x="205359" y="235140"/>
                  </a:lnTo>
                  <a:lnTo>
                    <a:pt x="202247" y="244906"/>
                  </a:lnTo>
                  <a:lnTo>
                    <a:pt x="197040" y="250647"/>
                  </a:lnTo>
                  <a:lnTo>
                    <a:pt x="189712" y="252514"/>
                  </a:lnTo>
                  <a:lnTo>
                    <a:pt x="182308" y="250647"/>
                  </a:lnTo>
                  <a:lnTo>
                    <a:pt x="177063" y="244906"/>
                  </a:lnTo>
                  <a:lnTo>
                    <a:pt x="173951" y="235140"/>
                  </a:lnTo>
                  <a:lnTo>
                    <a:pt x="172923" y="221170"/>
                  </a:lnTo>
                  <a:lnTo>
                    <a:pt x="173951" y="207200"/>
                  </a:lnTo>
                  <a:lnTo>
                    <a:pt x="177063" y="197472"/>
                  </a:lnTo>
                  <a:lnTo>
                    <a:pt x="182308" y="191782"/>
                  </a:lnTo>
                  <a:lnTo>
                    <a:pt x="189712" y="189928"/>
                  </a:lnTo>
                  <a:lnTo>
                    <a:pt x="197040" y="191782"/>
                  </a:lnTo>
                  <a:lnTo>
                    <a:pt x="202247" y="197472"/>
                  </a:lnTo>
                  <a:lnTo>
                    <a:pt x="205359" y="207200"/>
                  </a:lnTo>
                  <a:lnTo>
                    <a:pt x="206387" y="221170"/>
                  </a:lnTo>
                  <a:lnTo>
                    <a:pt x="206387" y="182105"/>
                  </a:lnTo>
                  <a:lnTo>
                    <a:pt x="203847" y="180022"/>
                  </a:lnTo>
                  <a:lnTo>
                    <a:pt x="189712" y="177126"/>
                  </a:lnTo>
                  <a:lnTo>
                    <a:pt x="175488" y="180022"/>
                  </a:lnTo>
                  <a:lnTo>
                    <a:pt x="165074" y="188506"/>
                  </a:lnTo>
                  <a:lnTo>
                    <a:pt x="158673" y="202323"/>
                  </a:lnTo>
                  <a:lnTo>
                    <a:pt x="156502" y="221170"/>
                  </a:lnTo>
                  <a:lnTo>
                    <a:pt x="158673" y="240030"/>
                  </a:lnTo>
                  <a:lnTo>
                    <a:pt x="165074" y="253873"/>
                  </a:lnTo>
                  <a:lnTo>
                    <a:pt x="175488" y="262394"/>
                  </a:lnTo>
                  <a:lnTo>
                    <a:pt x="189712" y="265303"/>
                  </a:lnTo>
                  <a:lnTo>
                    <a:pt x="203847" y="262394"/>
                  </a:lnTo>
                  <a:lnTo>
                    <a:pt x="214210" y="253873"/>
                  </a:lnTo>
                  <a:lnTo>
                    <a:pt x="214833" y="252514"/>
                  </a:lnTo>
                  <a:lnTo>
                    <a:pt x="220599" y="240030"/>
                  </a:lnTo>
                  <a:lnTo>
                    <a:pt x="222783" y="221170"/>
                  </a:lnTo>
                  <a:close/>
                </a:path>
                <a:path w="1028064" h="459740">
                  <a:moveTo>
                    <a:pt x="278650" y="203504"/>
                  </a:moveTo>
                  <a:lnTo>
                    <a:pt x="277037" y="192608"/>
                  </a:lnTo>
                  <a:lnTo>
                    <a:pt x="273850" y="186969"/>
                  </a:lnTo>
                  <a:lnTo>
                    <a:pt x="272415" y="184429"/>
                  </a:lnTo>
                  <a:lnTo>
                    <a:pt x="267957" y="181305"/>
                  </a:lnTo>
                  <a:lnTo>
                    <a:pt x="267957" y="193027"/>
                  </a:lnTo>
                  <a:lnTo>
                    <a:pt x="267957" y="214083"/>
                  </a:lnTo>
                  <a:lnTo>
                    <a:pt x="263385" y="220179"/>
                  </a:lnTo>
                  <a:lnTo>
                    <a:pt x="247307" y="220179"/>
                  </a:lnTo>
                  <a:lnTo>
                    <a:pt x="242582" y="214083"/>
                  </a:lnTo>
                  <a:lnTo>
                    <a:pt x="242582" y="193027"/>
                  </a:lnTo>
                  <a:lnTo>
                    <a:pt x="247307" y="186969"/>
                  </a:lnTo>
                  <a:lnTo>
                    <a:pt x="263385" y="186969"/>
                  </a:lnTo>
                  <a:lnTo>
                    <a:pt x="267957" y="193027"/>
                  </a:lnTo>
                  <a:lnTo>
                    <a:pt x="267957" y="181305"/>
                  </a:lnTo>
                  <a:lnTo>
                    <a:pt x="265061" y="179273"/>
                  </a:lnTo>
                  <a:lnTo>
                    <a:pt x="255270" y="177482"/>
                  </a:lnTo>
                  <a:lnTo>
                    <a:pt x="245554" y="179273"/>
                  </a:lnTo>
                  <a:lnTo>
                    <a:pt x="238239" y="184429"/>
                  </a:lnTo>
                  <a:lnTo>
                    <a:pt x="233629" y="192608"/>
                  </a:lnTo>
                  <a:lnTo>
                    <a:pt x="232029" y="203504"/>
                  </a:lnTo>
                  <a:lnTo>
                    <a:pt x="233629" y="214477"/>
                  </a:lnTo>
                  <a:lnTo>
                    <a:pt x="238239" y="222732"/>
                  </a:lnTo>
                  <a:lnTo>
                    <a:pt x="245554" y="227926"/>
                  </a:lnTo>
                  <a:lnTo>
                    <a:pt x="255270" y="229730"/>
                  </a:lnTo>
                  <a:lnTo>
                    <a:pt x="265061" y="227926"/>
                  </a:lnTo>
                  <a:lnTo>
                    <a:pt x="272415" y="222732"/>
                  </a:lnTo>
                  <a:lnTo>
                    <a:pt x="273837" y="220179"/>
                  </a:lnTo>
                  <a:lnTo>
                    <a:pt x="277037" y="214477"/>
                  </a:lnTo>
                  <a:lnTo>
                    <a:pt x="278650" y="203504"/>
                  </a:lnTo>
                  <a:close/>
                </a:path>
                <a:path w="1028064" h="459740">
                  <a:moveTo>
                    <a:pt x="281952" y="2857"/>
                  </a:moveTo>
                  <a:lnTo>
                    <a:pt x="265772" y="2857"/>
                  </a:lnTo>
                  <a:lnTo>
                    <a:pt x="265772" y="39560"/>
                  </a:lnTo>
                  <a:lnTo>
                    <a:pt x="265772" y="62090"/>
                  </a:lnTo>
                  <a:lnTo>
                    <a:pt x="264388" y="70294"/>
                  </a:lnTo>
                  <a:lnTo>
                    <a:pt x="260527" y="76695"/>
                  </a:lnTo>
                  <a:lnTo>
                    <a:pt x="254558" y="80873"/>
                  </a:lnTo>
                  <a:lnTo>
                    <a:pt x="246875" y="82359"/>
                  </a:lnTo>
                  <a:lnTo>
                    <a:pt x="239217" y="80873"/>
                  </a:lnTo>
                  <a:lnTo>
                    <a:pt x="233286" y="76695"/>
                  </a:lnTo>
                  <a:lnTo>
                    <a:pt x="229412" y="70294"/>
                  </a:lnTo>
                  <a:lnTo>
                    <a:pt x="227977" y="62090"/>
                  </a:lnTo>
                  <a:lnTo>
                    <a:pt x="229425" y="53924"/>
                  </a:lnTo>
                  <a:lnTo>
                    <a:pt x="233324" y="47510"/>
                  </a:lnTo>
                  <a:lnTo>
                    <a:pt x="239268" y="43319"/>
                  </a:lnTo>
                  <a:lnTo>
                    <a:pt x="246875" y="41808"/>
                  </a:lnTo>
                  <a:lnTo>
                    <a:pt x="254571" y="43319"/>
                  </a:lnTo>
                  <a:lnTo>
                    <a:pt x="260527" y="47472"/>
                  </a:lnTo>
                  <a:lnTo>
                    <a:pt x="264388" y="53886"/>
                  </a:lnTo>
                  <a:lnTo>
                    <a:pt x="265772" y="62090"/>
                  </a:lnTo>
                  <a:lnTo>
                    <a:pt x="265772" y="39560"/>
                  </a:lnTo>
                  <a:lnTo>
                    <a:pt x="261607" y="34607"/>
                  </a:lnTo>
                  <a:lnTo>
                    <a:pt x="256413" y="30975"/>
                  </a:lnTo>
                  <a:lnTo>
                    <a:pt x="250202" y="28752"/>
                  </a:lnTo>
                  <a:lnTo>
                    <a:pt x="243027" y="27990"/>
                  </a:lnTo>
                  <a:lnTo>
                    <a:pt x="230263" y="30429"/>
                  </a:lnTo>
                  <a:lnTo>
                    <a:pt x="220357" y="37299"/>
                  </a:lnTo>
                  <a:lnTo>
                    <a:pt x="213956" y="47942"/>
                  </a:lnTo>
                  <a:lnTo>
                    <a:pt x="211683" y="61696"/>
                  </a:lnTo>
                  <a:lnTo>
                    <a:pt x="213956" y="75603"/>
                  </a:lnTo>
                  <a:lnTo>
                    <a:pt x="220408" y="86398"/>
                  </a:lnTo>
                  <a:lnTo>
                    <a:pt x="230403" y="93408"/>
                  </a:lnTo>
                  <a:lnTo>
                    <a:pt x="243382" y="95897"/>
                  </a:lnTo>
                  <a:lnTo>
                    <a:pt x="253365" y="95897"/>
                  </a:lnTo>
                  <a:lnTo>
                    <a:pt x="261048" y="91808"/>
                  </a:lnTo>
                  <a:lnTo>
                    <a:pt x="265772" y="84480"/>
                  </a:lnTo>
                  <a:lnTo>
                    <a:pt x="265772" y="95161"/>
                  </a:lnTo>
                  <a:lnTo>
                    <a:pt x="281952" y="95161"/>
                  </a:lnTo>
                  <a:lnTo>
                    <a:pt x="281952" y="84480"/>
                  </a:lnTo>
                  <a:lnTo>
                    <a:pt x="281952" y="82359"/>
                  </a:lnTo>
                  <a:lnTo>
                    <a:pt x="281952" y="41808"/>
                  </a:lnTo>
                  <a:lnTo>
                    <a:pt x="281952" y="39560"/>
                  </a:lnTo>
                  <a:lnTo>
                    <a:pt x="281952" y="2857"/>
                  </a:lnTo>
                  <a:close/>
                </a:path>
                <a:path w="1028064" h="459740">
                  <a:moveTo>
                    <a:pt x="327901" y="177761"/>
                  </a:moveTo>
                  <a:lnTo>
                    <a:pt x="312496" y="177761"/>
                  </a:lnTo>
                  <a:lnTo>
                    <a:pt x="248920" y="264820"/>
                  </a:lnTo>
                  <a:lnTo>
                    <a:pt x="264464" y="264820"/>
                  </a:lnTo>
                  <a:lnTo>
                    <a:pt x="327901" y="177761"/>
                  </a:lnTo>
                  <a:close/>
                </a:path>
                <a:path w="1028064" h="459740">
                  <a:moveTo>
                    <a:pt x="335000" y="367944"/>
                  </a:moveTo>
                  <a:lnTo>
                    <a:pt x="318820" y="367944"/>
                  </a:lnTo>
                  <a:lnTo>
                    <a:pt x="318820" y="377888"/>
                  </a:lnTo>
                  <a:lnTo>
                    <a:pt x="318820" y="399389"/>
                  </a:lnTo>
                  <a:lnTo>
                    <a:pt x="317525" y="407098"/>
                  </a:lnTo>
                  <a:lnTo>
                    <a:pt x="313905" y="413118"/>
                  </a:lnTo>
                  <a:lnTo>
                    <a:pt x="308317" y="417029"/>
                  </a:lnTo>
                  <a:lnTo>
                    <a:pt x="301155" y="418426"/>
                  </a:lnTo>
                  <a:lnTo>
                    <a:pt x="293928" y="417029"/>
                  </a:lnTo>
                  <a:lnTo>
                    <a:pt x="288340" y="413118"/>
                  </a:lnTo>
                  <a:lnTo>
                    <a:pt x="284708" y="407098"/>
                  </a:lnTo>
                  <a:lnTo>
                    <a:pt x="283375" y="399389"/>
                  </a:lnTo>
                  <a:lnTo>
                    <a:pt x="284721" y="391744"/>
                  </a:lnTo>
                  <a:lnTo>
                    <a:pt x="288391" y="385724"/>
                  </a:lnTo>
                  <a:lnTo>
                    <a:pt x="293979" y="381774"/>
                  </a:lnTo>
                  <a:lnTo>
                    <a:pt x="301155" y="380352"/>
                  </a:lnTo>
                  <a:lnTo>
                    <a:pt x="308343" y="381774"/>
                  </a:lnTo>
                  <a:lnTo>
                    <a:pt x="313905" y="385686"/>
                  </a:lnTo>
                  <a:lnTo>
                    <a:pt x="317525" y="391706"/>
                  </a:lnTo>
                  <a:lnTo>
                    <a:pt x="318820" y="399389"/>
                  </a:lnTo>
                  <a:lnTo>
                    <a:pt x="318820" y="377888"/>
                  </a:lnTo>
                  <a:lnTo>
                    <a:pt x="314236" y="371144"/>
                  </a:lnTo>
                  <a:lnTo>
                    <a:pt x="306755" y="367309"/>
                  </a:lnTo>
                  <a:lnTo>
                    <a:pt x="297167" y="367449"/>
                  </a:lnTo>
                  <a:lnTo>
                    <a:pt x="285330" y="369747"/>
                  </a:lnTo>
                  <a:lnTo>
                    <a:pt x="276148" y="376199"/>
                  </a:lnTo>
                  <a:lnTo>
                    <a:pt x="270192" y="386181"/>
                  </a:lnTo>
                  <a:lnTo>
                    <a:pt x="268084" y="399034"/>
                  </a:lnTo>
                  <a:lnTo>
                    <a:pt x="270217" y="412140"/>
                  </a:lnTo>
                  <a:lnTo>
                    <a:pt x="276263" y="422262"/>
                  </a:lnTo>
                  <a:lnTo>
                    <a:pt x="285610" y="428815"/>
                  </a:lnTo>
                  <a:lnTo>
                    <a:pt x="297700" y="431139"/>
                  </a:lnTo>
                  <a:lnTo>
                    <a:pt x="307149" y="431139"/>
                  </a:lnTo>
                  <a:lnTo>
                    <a:pt x="314337" y="427380"/>
                  </a:lnTo>
                  <a:lnTo>
                    <a:pt x="318820" y="420649"/>
                  </a:lnTo>
                  <a:lnTo>
                    <a:pt x="318757" y="428815"/>
                  </a:lnTo>
                  <a:lnTo>
                    <a:pt x="317449" y="435660"/>
                  </a:lnTo>
                  <a:lnTo>
                    <a:pt x="313524" y="441071"/>
                  </a:lnTo>
                  <a:lnTo>
                    <a:pt x="307378" y="444487"/>
                  </a:lnTo>
                  <a:lnTo>
                    <a:pt x="299288" y="445681"/>
                  </a:lnTo>
                  <a:lnTo>
                    <a:pt x="291350" y="445681"/>
                  </a:lnTo>
                  <a:lnTo>
                    <a:pt x="284619" y="443179"/>
                  </a:lnTo>
                  <a:lnTo>
                    <a:pt x="278511" y="438708"/>
                  </a:lnTo>
                  <a:lnTo>
                    <a:pt x="272072" y="450418"/>
                  </a:lnTo>
                  <a:lnTo>
                    <a:pt x="278257" y="454037"/>
                  </a:lnTo>
                  <a:lnTo>
                    <a:pt x="285038" y="456819"/>
                  </a:lnTo>
                  <a:lnTo>
                    <a:pt x="292366" y="458597"/>
                  </a:lnTo>
                  <a:lnTo>
                    <a:pt x="300164" y="459219"/>
                  </a:lnTo>
                  <a:lnTo>
                    <a:pt x="314464" y="457047"/>
                  </a:lnTo>
                  <a:lnTo>
                    <a:pt x="325462" y="450824"/>
                  </a:lnTo>
                  <a:lnTo>
                    <a:pt x="329145" y="445681"/>
                  </a:lnTo>
                  <a:lnTo>
                    <a:pt x="332511" y="441020"/>
                  </a:lnTo>
                  <a:lnTo>
                    <a:pt x="334924" y="428510"/>
                  </a:lnTo>
                  <a:lnTo>
                    <a:pt x="335000" y="420649"/>
                  </a:lnTo>
                  <a:lnTo>
                    <a:pt x="335000" y="418426"/>
                  </a:lnTo>
                  <a:lnTo>
                    <a:pt x="335000" y="380352"/>
                  </a:lnTo>
                  <a:lnTo>
                    <a:pt x="335000" y="377888"/>
                  </a:lnTo>
                  <a:lnTo>
                    <a:pt x="335000" y="367944"/>
                  </a:lnTo>
                  <a:close/>
                </a:path>
                <a:path w="1028064" h="459740">
                  <a:moveTo>
                    <a:pt x="345706" y="238937"/>
                  </a:moveTo>
                  <a:lnTo>
                    <a:pt x="344093" y="228066"/>
                  </a:lnTo>
                  <a:lnTo>
                    <a:pt x="340880" y="222402"/>
                  </a:lnTo>
                  <a:lnTo>
                    <a:pt x="339458" y="219900"/>
                  </a:lnTo>
                  <a:lnTo>
                    <a:pt x="335026" y="216801"/>
                  </a:lnTo>
                  <a:lnTo>
                    <a:pt x="335026" y="228498"/>
                  </a:lnTo>
                  <a:lnTo>
                    <a:pt x="335026" y="249516"/>
                  </a:lnTo>
                  <a:lnTo>
                    <a:pt x="330403" y="255612"/>
                  </a:lnTo>
                  <a:lnTo>
                    <a:pt x="314363" y="255612"/>
                  </a:lnTo>
                  <a:lnTo>
                    <a:pt x="309638" y="249516"/>
                  </a:lnTo>
                  <a:lnTo>
                    <a:pt x="309638" y="228498"/>
                  </a:lnTo>
                  <a:lnTo>
                    <a:pt x="314363" y="222402"/>
                  </a:lnTo>
                  <a:lnTo>
                    <a:pt x="330403" y="222402"/>
                  </a:lnTo>
                  <a:lnTo>
                    <a:pt x="335026" y="228498"/>
                  </a:lnTo>
                  <a:lnTo>
                    <a:pt x="335026" y="216801"/>
                  </a:lnTo>
                  <a:lnTo>
                    <a:pt x="332105" y="214744"/>
                  </a:lnTo>
                  <a:lnTo>
                    <a:pt x="322326" y="212953"/>
                  </a:lnTo>
                  <a:lnTo>
                    <a:pt x="312585" y="214744"/>
                  </a:lnTo>
                  <a:lnTo>
                    <a:pt x="305269" y="219900"/>
                  </a:lnTo>
                  <a:lnTo>
                    <a:pt x="300659" y="228066"/>
                  </a:lnTo>
                  <a:lnTo>
                    <a:pt x="299059" y="238937"/>
                  </a:lnTo>
                  <a:lnTo>
                    <a:pt x="300659" y="249910"/>
                  </a:lnTo>
                  <a:lnTo>
                    <a:pt x="305269" y="258178"/>
                  </a:lnTo>
                  <a:lnTo>
                    <a:pt x="312585" y="263398"/>
                  </a:lnTo>
                  <a:lnTo>
                    <a:pt x="322326" y="265201"/>
                  </a:lnTo>
                  <a:lnTo>
                    <a:pt x="332105" y="263398"/>
                  </a:lnTo>
                  <a:lnTo>
                    <a:pt x="339458" y="258178"/>
                  </a:lnTo>
                  <a:lnTo>
                    <a:pt x="340893" y="255612"/>
                  </a:lnTo>
                  <a:lnTo>
                    <a:pt x="344093" y="249910"/>
                  </a:lnTo>
                  <a:lnTo>
                    <a:pt x="345706" y="238937"/>
                  </a:lnTo>
                  <a:close/>
                </a:path>
                <a:path w="1028064" h="459740">
                  <a:moveTo>
                    <a:pt x="366166" y="61836"/>
                  </a:moveTo>
                  <a:lnTo>
                    <a:pt x="363613" y="48069"/>
                  </a:lnTo>
                  <a:lnTo>
                    <a:pt x="359486" y="41922"/>
                  </a:lnTo>
                  <a:lnTo>
                    <a:pt x="356463" y="37426"/>
                  </a:lnTo>
                  <a:lnTo>
                    <a:pt x="349834" y="33312"/>
                  </a:lnTo>
                  <a:lnTo>
                    <a:pt x="349834" y="62090"/>
                  </a:lnTo>
                  <a:lnTo>
                    <a:pt x="348449" y="70269"/>
                  </a:lnTo>
                  <a:lnTo>
                    <a:pt x="344614" y="76631"/>
                  </a:lnTo>
                  <a:lnTo>
                    <a:pt x="338721" y="80759"/>
                  </a:lnTo>
                  <a:lnTo>
                    <a:pt x="331190" y="82219"/>
                  </a:lnTo>
                  <a:lnTo>
                    <a:pt x="323519" y="80759"/>
                  </a:lnTo>
                  <a:lnTo>
                    <a:pt x="317538" y="76631"/>
                  </a:lnTo>
                  <a:lnTo>
                    <a:pt x="313664" y="70269"/>
                  </a:lnTo>
                  <a:lnTo>
                    <a:pt x="312293" y="62090"/>
                  </a:lnTo>
                  <a:lnTo>
                    <a:pt x="313664" y="53898"/>
                  </a:lnTo>
                  <a:lnTo>
                    <a:pt x="317538" y="47523"/>
                  </a:lnTo>
                  <a:lnTo>
                    <a:pt x="323519" y="43395"/>
                  </a:lnTo>
                  <a:lnTo>
                    <a:pt x="331190" y="41922"/>
                  </a:lnTo>
                  <a:lnTo>
                    <a:pt x="338721" y="43395"/>
                  </a:lnTo>
                  <a:lnTo>
                    <a:pt x="344614" y="47523"/>
                  </a:lnTo>
                  <a:lnTo>
                    <a:pt x="348449" y="53898"/>
                  </a:lnTo>
                  <a:lnTo>
                    <a:pt x="349834" y="62090"/>
                  </a:lnTo>
                  <a:lnTo>
                    <a:pt x="349834" y="33312"/>
                  </a:lnTo>
                  <a:lnTo>
                    <a:pt x="345414" y="30568"/>
                  </a:lnTo>
                  <a:lnTo>
                    <a:pt x="331190" y="28130"/>
                  </a:lnTo>
                  <a:lnTo>
                    <a:pt x="316814" y="30568"/>
                  </a:lnTo>
                  <a:lnTo>
                    <a:pt x="305701" y="37426"/>
                  </a:lnTo>
                  <a:lnTo>
                    <a:pt x="298538" y="48069"/>
                  </a:lnTo>
                  <a:lnTo>
                    <a:pt x="295998" y="61836"/>
                  </a:lnTo>
                  <a:lnTo>
                    <a:pt x="298538" y="75704"/>
                  </a:lnTo>
                  <a:lnTo>
                    <a:pt x="305701" y="86423"/>
                  </a:lnTo>
                  <a:lnTo>
                    <a:pt x="316814" y="93345"/>
                  </a:lnTo>
                  <a:lnTo>
                    <a:pt x="331190" y="95796"/>
                  </a:lnTo>
                  <a:lnTo>
                    <a:pt x="345414" y="93345"/>
                  </a:lnTo>
                  <a:lnTo>
                    <a:pt x="356463" y="86423"/>
                  </a:lnTo>
                  <a:lnTo>
                    <a:pt x="359257" y="82219"/>
                  </a:lnTo>
                  <a:lnTo>
                    <a:pt x="363613" y="75704"/>
                  </a:lnTo>
                  <a:lnTo>
                    <a:pt x="366166" y="61836"/>
                  </a:lnTo>
                  <a:close/>
                </a:path>
                <a:path w="1028064" h="459740">
                  <a:moveTo>
                    <a:pt x="392201" y="367309"/>
                  </a:moveTo>
                  <a:lnTo>
                    <a:pt x="384937" y="368249"/>
                  </a:lnTo>
                  <a:lnTo>
                    <a:pt x="378688" y="370814"/>
                  </a:lnTo>
                  <a:lnTo>
                    <a:pt x="373532" y="374992"/>
                  </a:lnTo>
                  <a:lnTo>
                    <a:pt x="369570" y="380733"/>
                  </a:lnTo>
                  <a:lnTo>
                    <a:pt x="369570" y="367944"/>
                  </a:lnTo>
                  <a:lnTo>
                    <a:pt x="353415" y="367944"/>
                  </a:lnTo>
                  <a:lnTo>
                    <a:pt x="353415" y="434479"/>
                  </a:lnTo>
                  <a:lnTo>
                    <a:pt x="369570" y="434479"/>
                  </a:lnTo>
                  <a:lnTo>
                    <a:pt x="369570" y="402386"/>
                  </a:lnTo>
                  <a:lnTo>
                    <a:pt x="371132" y="394157"/>
                  </a:lnTo>
                  <a:lnTo>
                    <a:pt x="375615" y="387845"/>
                  </a:lnTo>
                  <a:lnTo>
                    <a:pt x="382739" y="383946"/>
                  </a:lnTo>
                  <a:lnTo>
                    <a:pt x="392201" y="382955"/>
                  </a:lnTo>
                  <a:lnTo>
                    <a:pt x="392201" y="380733"/>
                  </a:lnTo>
                  <a:lnTo>
                    <a:pt x="392201" y="367309"/>
                  </a:lnTo>
                  <a:close/>
                </a:path>
                <a:path w="1028064" h="459740">
                  <a:moveTo>
                    <a:pt x="443090" y="333108"/>
                  </a:moveTo>
                  <a:lnTo>
                    <a:pt x="429412" y="333108"/>
                  </a:lnTo>
                  <a:lnTo>
                    <a:pt x="389750" y="448779"/>
                  </a:lnTo>
                  <a:lnTo>
                    <a:pt x="403529" y="448779"/>
                  </a:lnTo>
                  <a:lnTo>
                    <a:pt x="443090" y="333108"/>
                  </a:lnTo>
                  <a:close/>
                </a:path>
                <a:path w="1028064" h="459740">
                  <a:moveTo>
                    <a:pt x="467194" y="207733"/>
                  </a:moveTo>
                  <a:lnTo>
                    <a:pt x="464883" y="194970"/>
                  </a:lnTo>
                  <a:lnTo>
                    <a:pt x="462978" y="192290"/>
                  </a:lnTo>
                  <a:lnTo>
                    <a:pt x="458177" y="185559"/>
                  </a:lnTo>
                  <a:lnTo>
                    <a:pt x="451396" y="181927"/>
                  </a:lnTo>
                  <a:lnTo>
                    <a:pt x="451396" y="197510"/>
                  </a:lnTo>
                  <a:lnTo>
                    <a:pt x="451396" y="208229"/>
                  </a:lnTo>
                  <a:lnTo>
                    <a:pt x="450088" y="215392"/>
                  </a:lnTo>
                  <a:lnTo>
                    <a:pt x="446290" y="220472"/>
                  </a:lnTo>
                  <a:lnTo>
                    <a:pt x="440156" y="223507"/>
                  </a:lnTo>
                  <a:lnTo>
                    <a:pt x="431863" y="224510"/>
                  </a:lnTo>
                  <a:lnTo>
                    <a:pt x="413702" y="224510"/>
                  </a:lnTo>
                  <a:lnTo>
                    <a:pt x="413702" y="192290"/>
                  </a:lnTo>
                  <a:lnTo>
                    <a:pt x="444309" y="192290"/>
                  </a:lnTo>
                  <a:lnTo>
                    <a:pt x="451396" y="197510"/>
                  </a:lnTo>
                  <a:lnTo>
                    <a:pt x="451396" y="181927"/>
                  </a:lnTo>
                  <a:lnTo>
                    <a:pt x="447357" y="179755"/>
                  </a:lnTo>
                  <a:lnTo>
                    <a:pt x="432752" y="177761"/>
                  </a:lnTo>
                  <a:lnTo>
                    <a:pt x="397027" y="177761"/>
                  </a:lnTo>
                  <a:lnTo>
                    <a:pt x="397027" y="264820"/>
                  </a:lnTo>
                  <a:lnTo>
                    <a:pt x="413702" y="264820"/>
                  </a:lnTo>
                  <a:lnTo>
                    <a:pt x="413702" y="239179"/>
                  </a:lnTo>
                  <a:lnTo>
                    <a:pt x="432752" y="239179"/>
                  </a:lnTo>
                  <a:lnTo>
                    <a:pt x="447357" y="237070"/>
                  </a:lnTo>
                  <a:lnTo>
                    <a:pt x="458177" y="230924"/>
                  </a:lnTo>
                  <a:lnTo>
                    <a:pt x="462521" y="224510"/>
                  </a:lnTo>
                  <a:lnTo>
                    <a:pt x="464883" y="221043"/>
                  </a:lnTo>
                  <a:lnTo>
                    <a:pt x="467194" y="207733"/>
                  </a:lnTo>
                  <a:close/>
                </a:path>
                <a:path w="1028064" h="459740">
                  <a:moveTo>
                    <a:pt x="509905" y="8102"/>
                  </a:moveTo>
                  <a:lnTo>
                    <a:pt x="490753" y="8102"/>
                  </a:lnTo>
                  <a:lnTo>
                    <a:pt x="463499" y="63957"/>
                  </a:lnTo>
                  <a:lnTo>
                    <a:pt x="448310" y="32969"/>
                  </a:lnTo>
                  <a:lnTo>
                    <a:pt x="436143" y="8102"/>
                  </a:lnTo>
                  <a:lnTo>
                    <a:pt x="416852" y="8102"/>
                  </a:lnTo>
                  <a:lnTo>
                    <a:pt x="416852" y="95161"/>
                  </a:lnTo>
                  <a:lnTo>
                    <a:pt x="432295" y="95161"/>
                  </a:lnTo>
                  <a:lnTo>
                    <a:pt x="432295" y="32969"/>
                  </a:lnTo>
                  <a:lnTo>
                    <a:pt x="458038" y="86194"/>
                  </a:lnTo>
                  <a:lnTo>
                    <a:pt x="468858" y="86194"/>
                  </a:lnTo>
                  <a:lnTo>
                    <a:pt x="479602" y="63957"/>
                  </a:lnTo>
                  <a:lnTo>
                    <a:pt x="494601" y="32969"/>
                  </a:lnTo>
                  <a:lnTo>
                    <a:pt x="494741" y="95161"/>
                  </a:lnTo>
                  <a:lnTo>
                    <a:pt x="509905" y="95161"/>
                  </a:lnTo>
                  <a:lnTo>
                    <a:pt x="509905" y="32969"/>
                  </a:lnTo>
                  <a:lnTo>
                    <a:pt x="509905" y="8102"/>
                  </a:lnTo>
                  <a:close/>
                </a:path>
                <a:path w="1028064" h="459740">
                  <a:moveTo>
                    <a:pt x="543826" y="231495"/>
                  </a:moveTo>
                  <a:lnTo>
                    <a:pt x="541274" y="217728"/>
                  </a:lnTo>
                  <a:lnTo>
                    <a:pt x="537133" y="211569"/>
                  </a:lnTo>
                  <a:lnTo>
                    <a:pt x="534123" y="207086"/>
                  </a:lnTo>
                  <a:lnTo>
                    <a:pt x="527494" y="202971"/>
                  </a:lnTo>
                  <a:lnTo>
                    <a:pt x="527494" y="231736"/>
                  </a:lnTo>
                  <a:lnTo>
                    <a:pt x="526110" y="239915"/>
                  </a:lnTo>
                  <a:lnTo>
                    <a:pt x="522274" y="246291"/>
                  </a:lnTo>
                  <a:lnTo>
                    <a:pt x="516382" y="250418"/>
                  </a:lnTo>
                  <a:lnTo>
                    <a:pt x="508850" y="251879"/>
                  </a:lnTo>
                  <a:lnTo>
                    <a:pt x="501167" y="250418"/>
                  </a:lnTo>
                  <a:lnTo>
                    <a:pt x="495198" y="246291"/>
                  </a:lnTo>
                  <a:lnTo>
                    <a:pt x="491324" y="239915"/>
                  </a:lnTo>
                  <a:lnTo>
                    <a:pt x="489953" y="231736"/>
                  </a:lnTo>
                  <a:lnTo>
                    <a:pt x="491324" y="223545"/>
                  </a:lnTo>
                  <a:lnTo>
                    <a:pt x="495198" y="217182"/>
                  </a:lnTo>
                  <a:lnTo>
                    <a:pt x="501167" y="213042"/>
                  </a:lnTo>
                  <a:lnTo>
                    <a:pt x="508850" y="211569"/>
                  </a:lnTo>
                  <a:lnTo>
                    <a:pt x="516382" y="213042"/>
                  </a:lnTo>
                  <a:lnTo>
                    <a:pt x="522274" y="217182"/>
                  </a:lnTo>
                  <a:lnTo>
                    <a:pt x="526110" y="223545"/>
                  </a:lnTo>
                  <a:lnTo>
                    <a:pt x="527494" y="231736"/>
                  </a:lnTo>
                  <a:lnTo>
                    <a:pt x="527494" y="202971"/>
                  </a:lnTo>
                  <a:lnTo>
                    <a:pt x="523074" y="200228"/>
                  </a:lnTo>
                  <a:lnTo>
                    <a:pt x="508850" y="197789"/>
                  </a:lnTo>
                  <a:lnTo>
                    <a:pt x="494474" y="200228"/>
                  </a:lnTo>
                  <a:lnTo>
                    <a:pt x="483362" y="207086"/>
                  </a:lnTo>
                  <a:lnTo>
                    <a:pt x="476199" y="217728"/>
                  </a:lnTo>
                  <a:lnTo>
                    <a:pt x="473659" y="231495"/>
                  </a:lnTo>
                  <a:lnTo>
                    <a:pt x="476199" y="245351"/>
                  </a:lnTo>
                  <a:lnTo>
                    <a:pt x="483362" y="256070"/>
                  </a:lnTo>
                  <a:lnTo>
                    <a:pt x="494474" y="262991"/>
                  </a:lnTo>
                  <a:lnTo>
                    <a:pt x="508850" y="265442"/>
                  </a:lnTo>
                  <a:lnTo>
                    <a:pt x="523074" y="262991"/>
                  </a:lnTo>
                  <a:lnTo>
                    <a:pt x="534123" y="256070"/>
                  </a:lnTo>
                  <a:lnTo>
                    <a:pt x="536917" y="251879"/>
                  </a:lnTo>
                  <a:lnTo>
                    <a:pt x="541274" y="245351"/>
                  </a:lnTo>
                  <a:lnTo>
                    <a:pt x="543826" y="231495"/>
                  </a:lnTo>
                  <a:close/>
                </a:path>
                <a:path w="1028064" h="459740">
                  <a:moveTo>
                    <a:pt x="546341" y="28625"/>
                  </a:moveTo>
                  <a:lnTo>
                    <a:pt x="530186" y="28625"/>
                  </a:lnTo>
                  <a:lnTo>
                    <a:pt x="530186" y="95161"/>
                  </a:lnTo>
                  <a:lnTo>
                    <a:pt x="546341" y="95161"/>
                  </a:lnTo>
                  <a:lnTo>
                    <a:pt x="546341" y="28625"/>
                  </a:lnTo>
                  <a:close/>
                </a:path>
                <a:path w="1028064" h="459740">
                  <a:moveTo>
                    <a:pt x="546963" y="4368"/>
                  </a:moveTo>
                  <a:lnTo>
                    <a:pt x="543369" y="635"/>
                  </a:lnTo>
                  <a:lnTo>
                    <a:pt x="533146" y="635"/>
                  </a:lnTo>
                  <a:lnTo>
                    <a:pt x="529551" y="4368"/>
                  </a:lnTo>
                  <a:lnTo>
                    <a:pt x="529551" y="14808"/>
                  </a:lnTo>
                  <a:lnTo>
                    <a:pt x="533146" y="18542"/>
                  </a:lnTo>
                  <a:lnTo>
                    <a:pt x="543369" y="18542"/>
                  </a:lnTo>
                  <a:lnTo>
                    <a:pt x="546963" y="14808"/>
                  </a:lnTo>
                  <a:lnTo>
                    <a:pt x="546963" y="4368"/>
                  </a:lnTo>
                  <a:close/>
                </a:path>
                <a:path w="1028064" h="459740">
                  <a:moveTo>
                    <a:pt x="555675" y="392938"/>
                  </a:moveTo>
                  <a:lnTo>
                    <a:pt x="554024" y="382460"/>
                  </a:lnTo>
                  <a:lnTo>
                    <a:pt x="553999" y="382270"/>
                  </a:lnTo>
                  <a:lnTo>
                    <a:pt x="549186" y="374205"/>
                  </a:lnTo>
                  <a:lnTo>
                    <a:pt x="541553" y="369100"/>
                  </a:lnTo>
                  <a:lnTo>
                    <a:pt x="531418" y="367309"/>
                  </a:lnTo>
                  <a:lnTo>
                    <a:pt x="523227" y="368338"/>
                  </a:lnTo>
                  <a:lnTo>
                    <a:pt x="516280" y="371271"/>
                  </a:lnTo>
                  <a:lnTo>
                    <a:pt x="510717" y="376212"/>
                  </a:lnTo>
                  <a:lnTo>
                    <a:pt x="506666" y="383235"/>
                  </a:lnTo>
                  <a:lnTo>
                    <a:pt x="506285" y="382460"/>
                  </a:lnTo>
                  <a:lnTo>
                    <a:pt x="483793" y="367309"/>
                  </a:lnTo>
                  <a:lnTo>
                    <a:pt x="476313" y="368147"/>
                  </a:lnTo>
                  <a:lnTo>
                    <a:pt x="469849" y="370522"/>
                  </a:lnTo>
                  <a:lnTo>
                    <a:pt x="464489" y="374523"/>
                  </a:lnTo>
                  <a:lnTo>
                    <a:pt x="460375" y="380250"/>
                  </a:lnTo>
                  <a:lnTo>
                    <a:pt x="460375" y="367944"/>
                  </a:lnTo>
                  <a:lnTo>
                    <a:pt x="444233" y="367944"/>
                  </a:lnTo>
                  <a:lnTo>
                    <a:pt x="444233" y="434479"/>
                  </a:lnTo>
                  <a:lnTo>
                    <a:pt x="460375" y="434479"/>
                  </a:lnTo>
                  <a:lnTo>
                    <a:pt x="460375" y="401650"/>
                  </a:lnTo>
                  <a:lnTo>
                    <a:pt x="461530" y="394144"/>
                  </a:lnTo>
                  <a:lnTo>
                    <a:pt x="464870" y="388150"/>
                  </a:lnTo>
                  <a:lnTo>
                    <a:pt x="470192" y="384111"/>
                  </a:lnTo>
                  <a:lnTo>
                    <a:pt x="477304" y="382460"/>
                  </a:lnTo>
                  <a:lnTo>
                    <a:pt x="486257" y="382460"/>
                  </a:lnTo>
                  <a:lnTo>
                    <a:pt x="491642" y="388150"/>
                  </a:lnTo>
                  <a:lnTo>
                    <a:pt x="491718" y="434479"/>
                  </a:lnTo>
                  <a:lnTo>
                    <a:pt x="508050" y="434479"/>
                  </a:lnTo>
                  <a:lnTo>
                    <a:pt x="508050" y="401650"/>
                  </a:lnTo>
                  <a:lnTo>
                    <a:pt x="509193" y="394144"/>
                  </a:lnTo>
                  <a:lnTo>
                    <a:pt x="512508" y="388150"/>
                  </a:lnTo>
                  <a:lnTo>
                    <a:pt x="517779" y="384111"/>
                  </a:lnTo>
                  <a:lnTo>
                    <a:pt x="521500" y="383235"/>
                  </a:lnTo>
                  <a:lnTo>
                    <a:pt x="524827" y="382460"/>
                  </a:lnTo>
                  <a:lnTo>
                    <a:pt x="533781" y="382460"/>
                  </a:lnTo>
                  <a:lnTo>
                    <a:pt x="539318" y="388150"/>
                  </a:lnTo>
                  <a:lnTo>
                    <a:pt x="539394" y="434479"/>
                  </a:lnTo>
                  <a:lnTo>
                    <a:pt x="555675" y="434479"/>
                  </a:lnTo>
                  <a:lnTo>
                    <a:pt x="555675" y="392938"/>
                  </a:lnTo>
                  <a:close/>
                </a:path>
                <a:path w="1028064" h="459740">
                  <a:moveTo>
                    <a:pt x="574014" y="172516"/>
                  </a:moveTo>
                  <a:lnTo>
                    <a:pt x="557834" y="172516"/>
                  </a:lnTo>
                  <a:lnTo>
                    <a:pt x="557834" y="264820"/>
                  </a:lnTo>
                  <a:lnTo>
                    <a:pt x="574014" y="264820"/>
                  </a:lnTo>
                  <a:lnTo>
                    <a:pt x="574014" y="172516"/>
                  </a:lnTo>
                  <a:close/>
                </a:path>
                <a:path w="1028064" h="459740">
                  <a:moveTo>
                    <a:pt x="610311" y="198285"/>
                  </a:moveTo>
                  <a:lnTo>
                    <a:pt x="594156" y="198285"/>
                  </a:lnTo>
                  <a:lnTo>
                    <a:pt x="594156" y="264820"/>
                  </a:lnTo>
                  <a:lnTo>
                    <a:pt x="610311" y="264820"/>
                  </a:lnTo>
                  <a:lnTo>
                    <a:pt x="610311" y="198285"/>
                  </a:lnTo>
                  <a:close/>
                </a:path>
                <a:path w="1028064" h="459740">
                  <a:moveTo>
                    <a:pt x="610946" y="174028"/>
                  </a:moveTo>
                  <a:lnTo>
                    <a:pt x="607352" y="170294"/>
                  </a:lnTo>
                  <a:lnTo>
                    <a:pt x="597115" y="170294"/>
                  </a:lnTo>
                  <a:lnTo>
                    <a:pt x="593521" y="174028"/>
                  </a:lnTo>
                  <a:lnTo>
                    <a:pt x="593521" y="184467"/>
                  </a:lnTo>
                  <a:lnTo>
                    <a:pt x="597115" y="188201"/>
                  </a:lnTo>
                  <a:lnTo>
                    <a:pt x="607352" y="188201"/>
                  </a:lnTo>
                  <a:lnTo>
                    <a:pt x="610946" y="184467"/>
                  </a:lnTo>
                  <a:lnTo>
                    <a:pt x="610946" y="174028"/>
                  </a:lnTo>
                  <a:close/>
                </a:path>
                <a:path w="1028064" h="459740">
                  <a:moveTo>
                    <a:pt x="622109" y="82359"/>
                  </a:moveTo>
                  <a:lnTo>
                    <a:pt x="621499" y="81864"/>
                  </a:lnTo>
                  <a:lnTo>
                    <a:pt x="612038" y="74002"/>
                  </a:lnTo>
                  <a:lnTo>
                    <a:pt x="608050" y="79222"/>
                  </a:lnTo>
                  <a:lnTo>
                    <a:pt x="601840" y="81864"/>
                  </a:lnTo>
                  <a:lnTo>
                    <a:pt x="594118" y="81864"/>
                  </a:lnTo>
                  <a:lnTo>
                    <a:pt x="586765" y="80441"/>
                  </a:lnTo>
                  <a:lnTo>
                    <a:pt x="581025" y="76390"/>
                  </a:lnTo>
                  <a:lnTo>
                    <a:pt x="577291" y="70104"/>
                  </a:lnTo>
                  <a:lnTo>
                    <a:pt x="575957" y="61937"/>
                  </a:lnTo>
                  <a:lnTo>
                    <a:pt x="577291" y="53936"/>
                  </a:lnTo>
                  <a:lnTo>
                    <a:pt x="581025" y="47739"/>
                  </a:lnTo>
                  <a:lnTo>
                    <a:pt x="586765" y="43738"/>
                  </a:lnTo>
                  <a:lnTo>
                    <a:pt x="594118" y="42303"/>
                  </a:lnTo>
                  <a:lnTo>
                    <a:pt x="601459" y="42303"/>
                  </a:lnTo>
                  <a:lnTo>
                    <a:pt x="607314" y="45021"/>
                  </a:lnTo>
                  <a:lnTo>
                    <a:pt x="611543" y="49644"/>
                  </a:lnTo>
                  <a:lnTo>
                    <a:pt x="619252" y="42303"/>
                  </a:lnTo>
                  <a:lnTo>
                    <a:pt x="593483" y="28130"/>
                  </a:lnTo>
                  <a:lnTo>
                    <a:pt x="579742" y="30594"/>
                  </a:lnTo>
                  <a:lnTo>
                    <a:pt x="569061" y="37515"/>
                  </a:lnTo>
                  <a:lnTo>
                    <a:pt x="562140" y="48234"/>
                  </a:lnTo>
                  <a:lnTo>
                    <a:pt x="559676" y="62090"/>
                  </a:lnTo>
                  <a:lnTo>
                    <a:pt x="562114" y="75806"/>
                  </a:lnTo>
                  <a:lnTo>
                    <a:pt x="568998" y="86448"/>
                  </a:lnTo>
                  <a:lnTo>
                    <a:pt x="579602" y="93345"/>
                  </a:lnTo>
                  <a:lnTo>
                    <a:pt x="593242" y="95796"/>
                  </a:lnTo>
                  <a:lnTo>
                    <a:pt x="602449" y="94894"/>
                  </a:lnTo>
                  <a:lnTo>
                    <a:pt x="610387" y="92252"/>
                  </a:lnTo>
                  <a:lnTo>
                    <a:pt x="616966" y="88036"/>
                  </a:lnTo>
                  <a:lnTo>
                    <a:pt x="622109" y="82359"/>
                  </a:lnTo>
                  <a:close/>
                </a:path>
                <a:path w="1028064" h="459740">
                  <a:moveTo>
                    <a:pt x="633755" y="419798"/>
                  </a:moveTo>
                  <a:lnTo>
                    <a:pt x="590981" y="419798"/>
                  </a:lnTo>
                  <a:lnTo>
                    <a:pt x="613371" y="397522"/>
                  </a:lnTo>
                  <a:lnTo>
                    <a:pt x="620039" y="390105"/>
                  </a:lnTo>
                  <a:lnTo>
                    <a:pt x="625271" y="382790"/>
                  </a:lnTo>
                  <a:lnTo>
                    <a:pt x="628688" y="375653"/>
                  </a:lnTo>
                  <a:lnTo>
                    <a:pt x="629907" y="368782"/>
                  </a:lnTo>
                  <a:lnTo>
                    <a:pt x="628129" y="361099"/>
                  </a:lnTo>
                  <a:lnTo>
                    <a:pt x="627786" y="359600"/>
                  </a:lnTo>
                  <a:lnTo>
                    <a:pt x="621855" y="352590"/>
                  </a:lnTo>
                  <a:lnTo>
                    <a:pt x="612686" y="348119"/>
                  </a:lnTo>
                  <a:lnTo>
                    <a:pt x="600925" y="346544"/>
                  </a:lnTo>
                  <a:lnTo>
                    <a:pt x="592124" y="347408"/>
                  </a:lnTo>
                  <a:lnTo>
                    <a:pt x="583539" y="349897"/>
                  </a:lnTo>
                  <a:lnTo>
                    <a:pt x="575271" y="353885"/>
                  </a:lnTo>
                  <a:lnTo>
                    <a:pt x="567461" y="359232"/>
                  </a:lnTo>
                  <a:lnTo>
                    <a:pt x="574205" y="372033"/>
                  </a:lnTo>
                  <a:lnTo>
                    <a:pt x="580123" y="367499"/>
                  </a:lnTo>
                  <a:lnTo>
                    <a:pt x="586320" y="364058"/>
                  </a:lnTo>
                  <a:lnTo>
                    <a:pt x="592556" y="361873"/>
                  </a:lnTo>
                  <a:lnTo>
                    <a:pt x="598563" y="361099"/>
                  </a:lnTo>
                  <a:lnTo>
                    <a:pt x="607275" y="361099"/>
                  </a:lnTo>
                  <a:lnTo>
                    <a:pt x="612495" y="364807"/>
                  </a:lnTo>
                  <a:lnTo>
                    <a:pt x="612495" y="375869"/>
                  </a:lnTo>
                  <a:lnTo>
                    <a:pt x="608266" y="382460"/>
                  </a:lnTo>
                  <a:lnTo>
                    <a:pt x="602056" y="388569"/>
                  </a:lnTo>
                  <a:lnTo>
                    <a:pt x="569201" y="422414"/>
                  </a:lnTo>
                  <a:lnTo>
                    <a:pt x="569201" y="434479"/>
                  </a:lnTo>
                  <a:lnTo>
                    <a:pt x="633755" y="434479"/>
                  </a:lnTo>
                  <a:lnTo>
                    <a:pt x="633755" y="419798"/>
                  </a:lnTo>
                  <a:close/>
                </a:path>
                <a:path w="1028064" h="459740">
                  <a:moveTo>
                    <a:pt x="674103" y="27990"/>
                  </a:moveTo>
                  <a:lnTo>
                    <a:pt x="666838" y="28930"/>
                  </a:lnTo>
                  <a:lnTo>
                    <a:pt x="660590" y="31496"/>
                  </a:lnTo>
                  <a:lnTo>
                    <a:pt x="655434" y="35674"/>
                  </a:lnTo>
                  <a:lnTo>
                    <a:pt x="651459" y="41427"/>
                  </a:lnTo>
                  <a:lnTo>
                    <a:pt x="651459" y="28625"/>
                  </a:lnTo>
                  <a:lnTo>
                    <a:pt x="635317" y="28625"/>
                  </a:lnTo>
                  <a:lnTo>
                    <a:pt x="635317" y="95161"/>
                  </a:lnTo>
                  <a:lnTo>
                    <a:pt x="651459" y="95161"/>
                  </a:lnTo>
                  <a:lnTo>
                    <a:pt x="651459" y="63068"/>
                  </a:lnTo>
                  <a:lnTo>
                    <a:pt x="653021" y="54838"/>
                  </a:lnTo>
                  <a:lnTo>
                    <a:pt x="657517" y="48526"/>
                  </a:lnTo>
                  <a:lnTo>
                    <a:pt x="664641" y="44640"/>
                  </a:lnTo>
                  <a:lnTo>
                    <a:pt x="674103" y="43649"/>
                  </a:lnTo>
                  <a:lnTo>
                    <a:pt x="674103" y="41427"/>
                  </a:lnTo>
                  <a:lnTo>
                    <a:pt x="674103" y="27990"/>
                  </a:lnTo>
                  <a:close/>
                </a:path>
                <a:path w="1028064" h="459740">
                  <a:moveTo>
                    <a:pt x="676998" y="176745"/>
                  </a:moveTo>
                  <a:lnTo>
                    <a:pt x="661098" y="170395"/>
                  </a:lnTo>
                  <a:lnTo>
                    <a:pt x="647903" y="189572"/>
                  </a:lnTo>
                  <a:lnTo>
                    <a:pt x="661581" y="189572"/>
                  </a:lnTo>
                  <a:lnTo>
                    <a:pt x="676998" y="176745"/>
                  </a:lnTo>
                  <a:close/>
                </a:path>
                <a:path w="1028064" h="459740">
                  <a:moveTo>
                    <a:pt x="689330" y="237210"/>
                  </a:moveTo>
                  <a:lnTo>
                    <a:pt x="688644" y="226390"/>
                  </a:lnTo>
                  <a:lnTo>
                    <a:pt x="688301" y="220865"/>
                  </a:lnTo>
                  <a:lnTo>
                    <a:pt x="683615" y="210337"/>
                  </a:lnTo>
                  <a:lnTo>
                    <a:pt x="682764" y="208445"/>
                  </a:lnTo>
                  <a:lnTo>
                    <a:pt x="674624" y="202171"/>
                  </a:lnTo>
                  <a:lnTo>
                    <a:pt x="674624" y="226390"/>
                  </a:lnTo>
                  <a:lnTo>
                    <a:pt x="639826" y="226390"/>
                  </a:lnTo>
                  <a:lnTo>
                    <a:pt x="641311" y="216547"/>
                  </a:lnTo>
                  <a:lnTo>
                    <a:pt x="648004" y="210337"/>
                  </a:lnTo>
                  <a:lnTo>
                    <a:pt x="667689" y="210337"/>
                  </a:lnTo>
                  <a:lnTo>
                    <a:pt x="674281" y="216547"/>
                  </a:lnTo>
                  <a:lnTo>
                    <a:pt x="674624" y="226390"/>
                  </a:lnTo>
                  <a:lnTo>
                    <a:pt x="674624" y="202171"/>
                  </a:lnTo>
                  <a:lnTo>
                    <a:pt x="672541" y="200558"/>
                  </a:lnTo>
                  <a:lnTo>
                    <a:pt x="657466" y="197789"/>
                  </a:lnTo>
                  <a:lnTo>
                    <a:pt x="643788" y="200253"/>
                  </a:lnTo>
                  <a:lnTo>
                    <a:pt x="633095" y="207162"/>
                  </a:lnTo>
                  <a:lnTo>
                    <a:pt x="626122" y="217893"/>
                  </a:lnTo>
                  <a:lnTo>
                    <a:pt x="623646" y="231736"/>
                  </a:lnTo>
                  <a:lnTo>
                    <a:pt x="626071" y="245452"/>
                  </a:lnTo>
                  <a:lnTo>
                    <a:pt x="632993" y="256108"/>
                  </a:lnTo>
                  <a:lnTo>
                    <a:pt x="643775" y="263004"/>
                  </a:lnTo>
                  <a:lnTo>
                    <a:pt x="657847" y="265442"/>
                  </a:lnTo>
                  <a:lnTo>
                    <a:pt x="666229" y="264680"/>
                  </a:lnTo>
                  <a:lnTo>
                    <a:pt x="673760" y="262432"/>
                  </a:lnTo>
                  <a:lnTo>
                    <a:pt x="680326" y="258826"/>
                  </a:lnTo>
                  <a:lnTo>
                    <a:pt x="685838" y="253987"/>
                  </a:lnTo>
                  <a:lnTo>
                    <a:pt x="684276" y="252374"/>
                  </a:lnTo>
                  <a:lnTo>
                    <a:pt x="677138" y="244932"/>
                  </a:lnTo>
                  <a:lnTo>
                    <a:pt x="672401" y="249758"/>
                  </a:lnTo>
                  <a:lnTo>
                    <a:pt x="666064" y="252374"/>
                  </a:lnTo>
                  <a:lnTo>
                    <a:pt x="649528" y="252374"/>
                  </a:lnTo>
                  <a:lnTo>
                    <a:pt x="642302" y="246659"/>
                  </a:lnTo>
                  <a:lnTo>
                    <a:pt x="640181" y="237210"/>
                  </a:lnTo>
                  <a:lnTo>
                    <a:pt x="689330" y="237210"/>
                  </a:lnTo>
                  <a:close/>
                </a:path>
                <a:path w="1028064" h="459740">
                  <a:moveTo>
                    <a:pt x="748893" y="245287"/>
                  </a:moveTo>
                  <a:lnTo>
                    <a:pt x="743381" y="232232"/>
                  </a:lnTo>
                  <a:lnTo>
                    <a:pt x="731278" y="225933"/>
                  </a:lnTo>
                  <a:lnTo>
                    <a:pt x="719175" y="221996"/>
                  </a:lnTo>
                  <a:lnTo>
                    <a:pt x="713676" y="216052"/>
                  </a:lnTo>
                  <a:lnTo>
                    <a:pt x="713676" y="211963"/>
                  </a:lnTo>
                  <a:lnTo>
                    <a:pt x="717410" y="210197"/>
                  </a:lnTo>
                  <a:lnTo>
                    <a:pt x="728345" y="210197"/>
                  </a:lnTo>
                  <a:lnTo>
                    <a:pt x="735711" y="212458"/>
                  </a:lnTo>
                  <a:lnTo>
                    <a:pt x="742162" y="216306"/>
                  </a:lnTo>
                  <a:lnTo>
                    <a:pt x="745223" y="210197"/>
                  </a:lnTo>
                  <a:lnTo>
                    <a:pt x="723607" y="197510"/>
                  </a:lnTo>
                  <a:lnTo>
                    <a:pt x="714019" y="198716"/>
                  </a:lnTo>
                  <a:lnTo>
                    <a:pt x="706018" y="202399"/>
                  </a:lnTo>
                  <a:lnTo>
                    <a:pt x="700544" y="208635"/>
                  </a:lnTo>
                  <a:lnTo>
                    <a:pt x="698512" y="217538"/>
                  </a:lnTo>
                  <a:lnTo>
                    <a:pt x="703846" y="230352"/>
                  </a:lnTo>
                  <a:lnTo>
                    <a:pt x="715746" y="236410"/>
                  </a:lnTo>
                  <a:lnTo>
                    <a:pt x="727659" y="240334"/>
                  </a:lnTo>
                  <a:lnTo>
                    <a:pt x="733094" y="246761"/>
                  </a:lnTo>
                  <a:lnTo>
                    <a:pt x="733094" y="251129"/>
                  </a:lnTo>
                  <a:lnTo>
                    <a:pt x="728865" y="253009"/>
                  </a:lnTo>
                  <a:lnTo>
                    <a:pt x="716038" y="253009"/>
                  </a:lnTo>
                  <a:lnTo>
                    <a:pt x="706831" y="249999"/>
                  </a:lnTo>
                  <a:lnTo>
                    <a:pt x="700735" y="244792"/>
                  </a:lnTo>
                  <a:lnTo>
                    <a:pt x="695159" y="256108"/>
                  </a:lnTo>
                  <a:lnTo>
                    <a:pt x="700963" y="260146"/>
                  </a:lnTo>
                  <a:lnTo>
                    <a:pt x="707707" y="263067"/>
                  </a:lnTo>
                  <a:lnTo>
                    <a:pt x="715048" y="264845"/>
                  </a:lnTo>
                  <a:lnTo>
                    <a:pt x="722630" y="265442"/>
                  </a:lnTo>
                  <a:lnTo>
                    <a:pt x="732701" y="264210"/>
                  </a:lnTo>
                  <a:lnTo>
                    <a:pt x="741070" y="260451"/>
                  </a:lnTo>
                  <a:lnTo>
                    <a:pt x="746772" y="254165"/>
                  </a:lnTo>
                  <a:lnTo>
                    <a:pt x="747052" y="253009"/>
                  </a:lnTo>
                  <a:lnTo>
                    <a:pt x="748893" y="245287"/>
                  </a:lnTo>
                  <a:close/>
                </a:path>
                <a:path w="1028064" h="459740">
                  <a:moveTo>
                    <a:pt x="748893" y="61836"/>
                  </a:moveTo>
                  <a:lnTo>
                    <a:pt x="746340" y="48069"/>
                  </a:lnTo>
                  <a:lnTo>
                    <a:pt x="742213" y="41922"/>
                  </a:lnTo>
                  <a:lnTo>
                    <a:pt x="739190" y="37426"/>
                  </a:lnTo>
                  <a:lnTo>
                    <a:pt x="732561" y="33312"/>
                  </a:lnTo>
                  <a:lnTo>
                    <a:pt x="732561" y="62090"/>
                  </a:lnTo>
                  <a:lnTo>
                    <a:pt x="731177" y="70269"/>
                  </a:lnTo>
                  <a:lnTo>
                    <a:pt x="727341" y="76631"/>
                  </a:lnTo>
                  <a:lnTo>
                    <a:pt x="721448" y="80759"/>
                  </a:lnTo>
                  <a:lnTo>
                    <a:pt x="713917" y="82219"/>
                  </a:lnTo>
                  <a:lnTo>
                    <a:pt x="706247" y="80759"/>
                  </a:lnTo>
                  <a:lnTo>
                    <a:pt x="700278" y="76631"/>
                  </a:lnTo>
                  <a:lnTo>
                    <a:pt x="696391" y="70269"/>
                  </a:lnTo>
                  <a:lnTo>
                    <a:pt x="695020" y="62090"/>
                  </a:lnTo>
                  <a:lnTo>
                    <a:pt x="696391" y="53898"/>
                  </a:lnTo>
                  <a:lnTo>
                    <a:pt x="700278" y="47523"/>
                  </a:lnTo>
                  <a:lnTo>
                    <a:pt x="706247" y="43395"/>
                  </a:lnTo>
                  <a:lnTo>
                    <a:pt x="713917" y="41922"/>
                  </a:lnTo>
                  <a:lnTo>
                    <a:pt x="721448" y="43395"/>
                  </a:lnTo>
                  <a:lnTo>
                    <a:pt x="727341" y="47523"/>
                  </a:lnTo>
                  <a:lnTo>
                    <a:pt x="731177" y="53898"/>
                  </a:lnTo>
                  <a:lnTo>
                    <a:pt x="732561" y="62090"/>
                  </a:lnTo>
                  <a:lnTo>
                    <a:pt x="732561" y="33312"/>
                  </a:lnTo>
                  <a:lnTo>
                    <a:pt x="728141" y="30568"/>
                  </a:lnTo>
                  <a:lnTo>
                    <a:pt x="713917" y="28130"/>
                  </a:lnTo>
                  <a:lnTo>
                    <a:pt x="699541" y="30568"/>
                  </a:lnTo>
                  <a:lnTo>
                    <a:pt x="688428" y="37426"/>
                  </a:lnTo>
                  <a:lnTo>
                    <a:pt x="681266" y="48069"/>
                  </a:lnTo>
                  <a:lnTo>
                    <a:pt x="678726" y="61836"/>
                  </a:lnTo>
                  <a:lnTo>
                    <a:pt x="681266" y="75704"/>
                  </a:lnTo>
                  <a:lnTo>
                    <a:pt x="688428" y="86423"/>
                  </a:lnTo>
                  <a:lnTo>
                    <a:pt x="699541" y="93345"/>
                  </a:lnTo>
                  <a:lnTo>
                    <a:pt x="713917" y="95796"/>
                  </a:lnTo>
                  <a:lnTo>
                    <a:pt x="728141" y="93345"/>
                  </a:lnTo>
                  <a:lnTo>
                    <a:pt x="739190" y="86423"/>
                  </a:lnTo>
                  <a:lnTo>
                    <a:pt x="741984" y="82219"/>
                  </a:lnTo>
                  <a:lnTo>
                    <a:pt x="746340" y="75704"/>
                  </a:lnTo>
                  <a:lnTo>
                    <a:pt x="748893" y="61836"/>
                  </a:lnTo>
                  <a:close/>
                </a:path>
                <a:path w="1028064" h="459740">
                  <a:moveTo>
                    <a:pt x="800582" y="4965"/>
                  </a:moveTo>
                  <a:lnTo>
                    <a:pt x="797128" y="3098"/>
                  </a:lnTo>
                  <a:lnTo>
                    <a:pt x="792657" y="2108"/>
                  </a:lnTo>
                  <a:lnTo>
                    <a:pt x="788174" y="2108"/>
                  </a:lnTo>
                  <a:lnTo>
                    <a:pt x="779424" y="3505"/>
                  </a:lnTo>
                  <a:lnTo>
                    <a:pt x="771855" y="7721"/>
                  </a:lnTo>
                  <a:lnTo>
                    <a:pt x="766521" y="14871"/>
                  </a:lnTo>
                  <a:lnTo>
                    <a:pt x="764514" y="24993"/>
                  </a:lnTo>
                  <a:lnTo>
                    <a:pt x="764514" y="31343"/>
                  </a:lnTo>
                  <a:lnTo>
                    <a:pt x="755815" y="31343"/>
                  </a:lnTo>
                  <a:lnTo>
                    <a:pt x="755815" y="43154"/>
                  </a:lnTo>
                  <a:lnTo>
                    <a:pt x="764514" y="43154"/>
                  </a:lnTo>
                  <a:lnTo>
                    <a:pt x="764514" y="95161"/>
                  </a:lnTo>
                  <a:lnTo>
                    <a:pt x="780694" y="95161"/>
                  </a:lnTo>
                  <a:lnTo>
                    <a:pt x="780694" y="43154"/>
                  </a:lnTo>
                  <a:lnTo>
                    <a:pt x="797382" y="43154"/>
                  </a:lnTo>
                  <a:lnTo>
                    <a:pt x="797382" y="31343"/>
                  </a:lnTo>
                  <a:lnTo>
                    <a:pt x="780694" y="31343"/>
                  </a:lnTo>
                  <a:lnTo>
                    <a:pt x="780694" y="18542"/>
                  </a:lnTo>
                  <a:lnTo>
                    <a:pt x="784301" y="16179"/>
                  </a:lnTo>
                  <a:lnTo>
                    <a:pt x="792505" y="16179"/>
                  </a:lnTo>
                  <a:lnTo>
                    <a:pt x="796493" y="17310"/>
                  </a:lnTo>
                  <a:lnTo>
                    <a:pt x="800087" y="18897"/>
                  </a:lnTo>
                  <a:lnTo>
                    <a:pt x="800176" y="16179"/>
                  </a:lnTo>
                  <a:lnTo>
                    <a:pt x="800582" y="4965"/>
                  </a:lnTo>
                  <a:close/>
                </a:path>
                <a:path w="1028064" h="459740">
                  <a:moveTo>
                    <a:pt x="800989" y="260718"/>
                  </a:moveTo>
                  <a:lnTo>
                    <a:pt x="798068" y="251244"/>
                  </a:lnTo>
                  <a:lnTo>
                    <a:pt x="797242" y="248526"/>
                  </a:lnTo>
                  <a:lnTo>
                    <a:pt x="793648" y="250253"/>
                  </a:lnTo>
                  <a:lnTo>
                    <a:pt x="790549" y="251244"/>
                  </a:lnTo>
                  <a:lnTo>
                    <a:pt x="783463" y="251244"/>
                  </a:lnTo>
                  <a:lnTo>
                    <a:pt x="780821" y="249123"/>
                  </a:lnTo>
                  <a:lnTo>
                    <a:pt x="780821" y="212813"/>
                  </a:lnTo>
                  <a:lnTo>
                    <a:pt x="799858" y="212813"/>
                  </a:lnTo>
                  <a:lnTo>
                    <a:pt x="799858" y="201002"/>
                  </a:lnTo>
                  <a:lnTo>
                    <a:pt x="780821" y="201002"/>
                  </a:lnTo>
                  <a:lnTo>
                    <a:pt x="780821" y="182740"/>
                  </a:lnTo>
                  <a:lnTo>
                    <a:pt x="764768" y="182740"/>
                  </a:lnTo>
                  <a:lnTo>
                    <a:pt x="764768" y="201002"/>
                  </a:lnTo>
                  <a:lnTo>
                    <a:pt x="755332" y="201002"/>
                  </a:lnTo>
                  <a:lnTo>
                    <a:pt x="755472" y="212813"/>
                  </a:lnTo>
                  <a:lnTo>
                    <a:pt x="764768" y="212813"/>
                  </a:lnTo>
                  <a:lnTo>
                    <a:pt x="764768" y="245668"/>
                  </a:lnTo>
                  <a:lnTo>
                    <a:pt x="766292" y="254558"/>
                  </a:lnTo>
                  <a:lnTo>
                    <a:pt x="770470" y="260743"/>
                  </a:lnTo>
                  <a:lnTo>
                    <a:pt x="776681" y="264375"/>
                  </a:lnTo>
                  <a:lnTo>
                    <a:pt x="784301" y="265557"/>
                  </a:lnTo>
                  <a:lnTo>
                    <a:pt x="790155" y="265557"/>
                  </a:lnTo>
                  <a:lnTo>
                    <a:pt x="795870" y="263829"/>
                  </a:lnTo>
                  <a:lnTo>
                    <a:pt x="800989" y="260718"/>
                  </a:lnTo>
                  <a:close/>
                </a:path>
                <a:path w="1028064" h="459740">
                  <a:moveTo>
                    <a:pt x="821880" y="28625"/>
                  </a:moveTo>
                  <a:lnTo>
                    <a:pt x="805700" y="28625"/>
                  </a:lnTo>
                  <a:lnTo>
                    <a:pt x="805700" y="95161"/>
                  </a:lnTo>
                  <a:lnTo>
                    <a:pt x="821880" y="95161"/>
                  </a:lnTo>
                  <a:lnTo>
                    <a:pt x="821880" y="28625"/>
                  </a:lnTo>
                  <a:close/>
                </a:path>
                <a:path w="1028064" h="459740">
                  <a:moveTo>
                    <a:pt x="822477" y="4368"/>
                  </a:moveTo>
                  <a:lnTo>
                    <a:pt x="818883" y="635"/>
                  </a:lnTo>
                  <a:lnTo>
                    <a:pt x="808697" y="635"/>
                  </a:lnTo>
                  <a:lnTo>
                    <a:pt x="805065" y="4368"/>
                  </a:lnTo>
                  <a:lnTo>
                    <a:pt x="805065" y="14808"/>
                  </a:lnTo>
                  <a:lnTo>
                    <a:pt x="808697" y="18542"/>
                  </a:lnTo>
                  <a:lnTo>
                    <a:pt x="818883" y="18542"/>
                  </a:lnTo>
                  <a:lnTo>
                    <a:pt x="822477" y="14808"/>
                  </a:lnTo>
                  <a:lnTo>
                    <a:pt x="822477" y="4368"/>
                  </a:lnTo>
                  <a:close/>
                </a:path>
                <a:path w="1028064" h="459740">
                  <a:moveTo>
                    <a:pt x="872642" y="237210"/>
                  </a:moveTo>
                  <a:lnTo>
                    <a:pt x="871956" y="226390"/>
                  </a:lnTo>
                  <a:lnTo>
                    <a:pt x="871613" y="220865"/>
                  </a:lnTo>
                  <a:lnTo>
                    <a:pt x="866914" y="210337"/>
                  </a:lnTo>
                  <a:lnTo>
                    <a:pt x="866076" y="208445"/>
                  </a:lnTo>
                  <a:lnTo>
                    <a:pt x="857935" y="202184"/>
                  </a:lnTo>
                  <a:lnTo>
                    <a:pt x="857935" y="226390"/>
                  </a:lnTo>
                  <a:lnTo>
                    <a:pt x="823137" y="226390"/>
                  </a:lnTo>
                  <a:lnTo>
                    <a:pt x="824623" y="216547"/>
                  </a:lnTo>
                  <a:lnTo>
                    <a:pt x="831316" y="210337"/>
                  </a:lnTo>
                  <a:lnTo>
                    <a:pt x="850988" y="210337"/>
                  </a:lnTo>
                  <a:lnTo>
                    <a:pt x="857580" y="216547"/>
                  </a:lnTo>
                  <a:lnTo>
                    <a:pt x="857935" y="226390"/>
                  </a:lnTo>
                  <a:lnTo>
                    <a:pt x="857935" y="202184"/>
                  </a:lnTo>
                  <a:lnTo>
                    <a:pt x="855840" y="200558"/>
                  </a:lnTo>
                  <a:lnTo>
                    <a:pt x="840765" y="197789"/>
                  </a:lnTo>
                  <a:lnTo>
                    <a:pt x="827087" y="200253"/>
                  </a:lnTo>
                  <a:lnTo>
                    <a:pt x="816394" y="207162"/>
                  </a:lnTo>
                  <a:lnTo>
                    <a:pt x="809434" y="217893"/>
                  </a:lnTo>
                  <a:lnTo>
                    <a:pt x="806958" y="231736"/>
                  </a:lnTo>
                  <a:lnTo>
                    <a:pt x="809383" y="245452"/>
                  </a:lnTo>
                  <a:lnTo>
                    <a:pt x="816305" y="256108"/>
                  </a:lnTo>
                  <a:lnTo>
                    <a:pt x="827087" y="263004"/>
                  </a:lnTo>
                  <a:lnTo>
                    <a:pt x="841159" y="265442"/>
                  </a:lnTo>
                  <a:lnTo>
                    <a:pt x="849528" y="264680"/>
                  </a:lnTo>
                  <a:lnTo>
                    <a:pt x="857059" y="262432"/>
                  </a:lnTo>
                  <a:lnTo>
                    <a:pt x="863638" y="258826"/>
                  </a:lnTo>
                  <a:lnTo>
                    <a:pt x="869149" y="253987"/>
                  </a:lnTo>
                  <a:lnTo>
                    <a:pt x="867587" y="252374"/>
                  </a:lnTo>
                  <a:lnTo>
                    <a:pt x="860437" y="244932"/>
                  </a:lnTo>
                  <a:lnTo>
                    <a:pt x="855713" y="249758"/>
                  </a:lnTo>
                  <a:lnTo>
                    <a:pt x="849363" y="252374"/>
                  </a:lnTo>
                  <a:lnTo>
                    <a:pt x="832840" y="252374"/>
                  </a:lnTo>
                  <a:lnTo>
                    <a:pt x="825601" y="246659"/>
                  </a:lnTo>
                  <a:lnTo>
                    <a:pt x="823493" y="237210"/>
                  </a:lnTo>
                  <a:lnTo>
                    <a:pt x="872642" y="237210"/>
                  </a:lnTo>
                  <a:close/>
                </a:path>
                <a:path w="1028064" h="459740">
                  <a:moveTo>
                    <a:pt x="911948" y="62191"/>
                  </a:moveTo>
                  <a:lnTo>
                    <a:pt x="895515" y="32143"/>
                  </a:lnTo>
                  <a:lnTo>
                    <a:pt x="895515" y="61696"/>
                  </a:lnTo>
                  <a:lnTo>
                    <a:pt x="894130" y="69837"/>
                  </a:lnTo>
                  <a:lnTo>
                    <a:pt x="890282" y="76212"/>
                  </a:lnTo>
                  <a:lnTo>
                    <a:pt x="884377" y="80378"/>
                  </a:lnTo>
                  <a:lnTo>
                    <a:pt x="876858" y="81864"/>
                  </a:lnTo>
                  <a:lnTo>
                    <a:pt x="869251" y="80403"/>
                  </a:lnTo>
                  <a:lnTo>
                    <a:pt x="863307" y="76263"/>
                  </a:lnTo>
                  <a:lnTo>
                    <a:pt x="859447" y="69900"/>
                  </a:lnTo>
                  <a:lnTo>
                    <a:pt x="858075" y="61696"/>
                  </a:lnTo>
                  <a:lnTo>
                    <a:pt x="859447" y="53632"/>
                  </a:lnTo>
                  <a:lnTo>
                    <a:pt x="863307" y="47294"/>
                  </a:lnTo>
                  <a:lnTo>
                    <a:pt x="869251" y="43154"/>
                  </a:lnTo>
                  <a:lnTo>
                    <a:pt x="876858" y="41668"/>
                  </a:lnTo>
                  <a:lnTo>
                    <a:pt x="884377" y="43154"/>
                  </a:lnTo>
                  <a:lnTo>
                    <a:pt x="890282" y="47294"/>
                  </a:lnTo>
                  <a:lnTo>
                    <a:pt x="894130" y="53632"/>
                  </a:lnTo>
                  <a:lnTo>
                    <a:pt x="895515" y="61696"/>
                  </a:lnTo>
                  <a:lnTo>
                    <a:pt x="895515" y="32143"/>
                  </a:lnTo>
                  <a:lnTo>
                    <a:pt x="893292" y="30594"/>
                  </a:lnTo>
                  <a:lnTo>
                    <a:pt x="880452" y="28130"/>
                  </a:lnTo>
                  <a:lnTo>
                    <a:pt x="870521" y="28130"/>
                  </a:lnTo>
                  <a:lnTo>
                    <a:pt x="862799" y="32219"/>
                  </a:lnTo>
                  <a:lnTo>
                    <a:pt x="858075" y="39560"/>
                  </a:lnTo>
                  <a:lnTo>
                    <a:pt x="858075" y="2857"/>
                  </a:lnTo>
                  <a:lnTo>
                    <a:pt x="841883" y="2857"/>
                  </a:lnTo>
                  <a:lnTo>
                    <a:pt x="841883" y="95161"/>
                  </a:lnTo>
                  <a:lnTo>
                    <a:pt x="858075" y="95161"/>
                  </a:lnTo>
                  <a:lnTo>
                    <a:pt x="858075" y="84328"/>
                  </a:lnTo>
                  <a:lnTo>
                    <a:pt x="862939" y="91668"/>
                  </a:lnTo>
                  <a:lnTo>
                    <a:pt x="870623" y="95796"/>
                  </a:lnTo>
                  <a:lnTo>
                    <a:pt x="880706" y="95796"/>
                  </a:lnTo>
                  <a:lnTo>
                    <a:pt x="893559" y="93370"/>
                  </a:lnTo>
                  <a:lnTo>
                    <a:pt x="903414" y="86512"/>
                  </a:lnTo>
                  <a:lnTo>
                    <a:pt x="904697" y="84328"/>
                  </a:lnTo>
                  <a:lnTo>
                    <a:pt x="906170" y="81864"/>
                  </a:lnTo>
                  <a:lnTo>
                    <a:pt x="909713" y="75895"/>
                  </a:lnTo>
                  <a:lnTo>
                    <a:pt x="911948" y="62191"/>
                  </a:lnTo>
                  <a:close/>
                </a:path>
                <a:path w="1028064" h="459740">
                  <a:moveTo>
                    <a:pt x="924826" y="197650"/>
                  </a:moveTo>
                  <a:lnTo>
                    <a:pt x="917575" y="198589"/>
                  </a:lnTo>
                  <a:lnTo>
                    <a:pt x="911326" y="201155"/>
                  </a:lnTo>
                  <a:lnTo>
                    <a:pt x="906170" y="205333"/>
                  </a:lnTo>
                  <a:lnTo>
                    <a:pt x="902195" y="211086"/>
                  </a:lnTo>
                  <a:lnTo>
                    <a:pt x="902195" y="198285"/>
                  </a:lnTo>
                  <a:lnTo>
                    <a:pt x="886053" y="198285"/>
                  </a:lnTo>
                  <a:lnTo>
                    <a:pt x="886053" y="264820"/>
                  </a:lnTo>
                  <a:lnTo>
                    <a:pt x="902195" y="264820"/>
                  </a:lnTo>
                  <a:lnTo>
                    <a:pt x="902195" y="232727"/>
                  </a:lnTo>
                  <a:lnTo>
                    <a:pt x="903757" y="224497"/>
                  </a:lnTo>
                  <a:lnTo>
                    <a:pt x="908253" y="218186"/>
                  </a:lnTo>
                  <a:lnTo>
                    <a:pt x="915365" y="214287"/>
                  </a:lnTo>
                  <a:lnTo>
                    <a:pt x="924826" y="213296"/>
                  </a:lnTo>
                  <a:lnTo>
                    <a:pt x="924826" y="211086"/>
                  </a:lnTo>
                  <a:lnTo>
                    <a:pt x="924826" y="197650"/>
                  </a:lnTo>
                  <a:close/>
                </a:path>
                <a:path w="1028064" h="459740">
                  <a:moveTo>
                    <a:pt x="964133" y="27990"/>
                  </a:moveTo>
                  <a:lnTo>
                    <a:pt x="956881" y="28930"/>
                  </a:lnTo>
                  <a:lnTo>
                    <a:pt x="950633" y="31496"/>
                  </a:lnTo>
                  <a:lnTo>
                    <a:pt x="945476" y="35674"/>
                  </a:lnTo>
                  <a:lnTo>
                    <a:pt x="941501" y="41427"/>
                  </a:lnTo>
                  <a:lnTo>
                    <a:pt x="941501" y="28625"/>
                  </a:lnTo>
                  <a:lnTo>
                    <a:pt x="925360" y="28625"/>
                  </a:lnTo>
                  <a:lnTo>
                    <a:pt x="925360" y="95161"/>
                  </a:lnTo>
                  <a:lnTo>
                    <a:pt x="941501" y="95161"/>
                  </a:lnTo>
                  <a:lnTo>
                    <a:pt x="941501" y="63068"/>
                  </a:lnTo>
                  <a:lnTo>
                    <a:pt x="943063" y="54838"/>
                  </a:lnTo>
                  <a:lnTo>
                    <a:pt x="947547" y="48526"/>
                  </a:lnTo>
                  <a:lnTo>
                    <a:pt x="954671" y="44640"/>
                  </a:lnTo>
                  <a:lnTo>
                    <a:pt x="964133" y="43649"/>
                  </a:lnTo>
                  <a:lnTo>
                    <a:pt x="964133" y="41427"/>
                  </a:lnTo>
                  <a:lnTo>
                    <a:pt x="964133" y="27990"/>
                  </a:lnTo>
                  <a:close/>
                </a:path>
                <a:path w="1028064" h="459740">
                  <a:moveTo>
                    <a:pt x="1027722" y="95161"/>
                  </a:moveTo>
                  <a:lnTo>
                    <a:pt x="1027696" y="87083"/>
                  </a:lnTo>
                  <a:lnTo>
                    <a:pt x="1027684" y="83451"/>
                  </a:lnTo>
                  <a:lnTo>
                    <a:pt x="1027633" y="66040"/>
                  </a:lnTo>
                  <a:lnTo>
                    <a:pt x="1027607" y="51612"/>
                  </a:lnTo>
                  <a:lnTo>
                    <a:pt x="1025715" y="41681"/>
                  </a:lnTo>
                  <a:lnTo>
                    <a:pt x="1025347" y="41173"/>
                  </a:lnTo>
                  <a:lnTo>
                    <a:pt x="1020381" y="34251"/>
                  </a:lnTo>
                  <a:lnTo>
                    <a:pt x="1011821" y="29603"/>
                  </a:lnTo>
                  <a:lnTo>
                    <a:pt x="1000213" y="27990"/>
                  </a:lnTo>
                  <a:lnTo>
                    <a:pt x="991857" y="28524"/>
                  </a:lnTo>
                  <a:lnTo>
                    <a:pt x="984631" y="30099"/>
                  </a:lnTo>
                  <a:lnTo>
                    <a:pt x="977887" y="32664"/>
                  </a:lnTo>
                  <a:lnTo>
                    <a:pt x="970991" y="36207"/>
                  </a:lnTo>
                  <a:lnTo>
                    <a:pt x="976845" y="47383"/>
                  </a:lnTo>
                  <a:lnTo>
                    <a:pt x="983678" y="43294"/>
                  </a:lnTo>
                  <a:lnTo>
                    <a:pt x="990422" y="41173"/>
                  </a:lnTo>
                  <a:lnTo>
                    <a:pt x="1006563" y="41173"/>
                  </a:lnTo>
                  <a:lnTo>
                    <a:pt x="1011669" y="45758"/>
                  </a:lnTo>
                  <a:lnTo>
                    <a:pt x="1011669" y="55245"/>
                  </a:lnTo>
                  <a:lnTo>
                    <a:pt x="1011669" y="66040"/>
                  </a:lnTo>
                  <a:lnTo>
                    <a:pt x="1011669" y="72021"/>
                  </a:lnTo>
                  <a:lnTo>
                    <a:pt x="1010793" y="78486"/>
                  </a:lnTo>
                  <a:lnTo>
                    <a:pt x="1003465" y="83451"/>
                  </a:lnTo>
                  <a:lnTo>
                    <a:pt x="986790" y="83451"/>
                  </a:lnTo>
                  <a:lnTo>
                    <a:pt x="982306" y="79857"/>
                  </a:lnTo>
                  <a:lnTo>
                    <a:pt x="982306" y="68427"/>
                  </a:lnTo>
                  <a:lnTo>
                    <a:pt x="986294" y="66040"/>
                  </a:lnTo>
                  <a:lnTo>
                    <a:pt x="1011669" y="66040"/>
                  </a:lnTo>
                  <a:lnTo>
                    <a:pt x="1011669" y="55245"/>
                  </a:lnTo>
                  <a:lnTo>
                    <a:pt x="992289" y="55245"/>
                  </a:lnTo>
                  <a:lnTo>
                    <a:pt x="981506" y="56692"/>
                  </a:lnTo>
                  <a:lnTo>
                    <a:pt x="973594" y="60667"/>
                  </a:lnTo>
                  <a:lnTo>
                    <a:pt x="968705" y="66954"/>
                  </a:lnTo>
                  <a:lnTo>
                    <a:pt x="967041" y="75272"/>
                  </a:lnTo>
                  <a:lnTo>
                    <a:pt x="968654" y="83489"/>
                  </a:lnTo>
                  <a:lnTo>
                    <a:pt x="973302" y="90017"/>
                  </a:lnTo>
                  <a:lnTo>
                    <a:pt x="980617" y="94348"/>
                  </a:lnTo>
                  <a:lnTo>
                    <a:pt x="990282" y="95897"/>
                  </a:lnTo>
                  <a:lnTo>
                    <a:pt x="999718" y="95897"/>
                  </a:lnTo>
                  <a:lnTo>
                    <a:pt x="1007198" y="92900"/>
                  </a:lnTo>
                  <a:lnTo>
                    <a:pt x="1011821" y="87083"/>
                  </a:lnTo>
                  <a:lnTo>
                    <a:pt x="1011821" y="95161"/>
                  </a:lnTo>
                  <a:lnTo>
                    <a:pt x="1027722" y="95161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75860" y="8495461"/>
              <a:ext cx="1930857" cy="912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85627" y="8619375"/>
              <a:ext cx="1180287" cy="91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75314" y="7475639"/>
              <a:ext cx="215226" cy="2152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829987" y="7475639"/>
              <a:ext cx="215226" cy="2152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084635" y="7475639"/>
              <a:ext cx="215226" cy="2152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339295" y="7475639"/>
              <a:ext cx="215214" cy="2152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642294" y="7545311"/>
              <a:ext cx="891540" cy="88900"/>
            </a:xfrm>
            <a:custGeom>
              <a:avLst/>
              <a:gdLst/>
              <a:ahLst/>
              <a:cxnLst/>
              <a:rect l="l" t="t" r="r" b="b"/>
              <a:pathLst>
                <a:path w="891539" h="88900">
                  <a:moveTo>
                    <a:pt x="6972" y="60464"/>
                  </a:moveTo>
                  <a:lnTo>
                    <a:pt x="36804" y="88455"/>
                  </a:lnTo>
                  <a:lnTo>
                    <a:pt x="50105" y="86724"/>
                  </a:lnTo>
                  <a:lnTo>
                    <a:pt x="60671" y="81691"/>
                  </a:lnTo>
                  <a:lnTo>
                    <a:pt x="67640" y="73598"/>
                  </a:lnTo>
                  <a:lnTo>
                    <a:pt x="67717" y="73266"/>
                  </a:lnTo>
                  <a:lnTo>
                    <a:pt x="37045" y="73266"/>
                  </a:lnTo>
                  <a:lnTo>
                    <a:pt x="29684" y="72385"/>
                  </a:lnTo>
                  <a:lnTo>
                    <a:pt x="21880" y="69851"/>
                  </a:lnTo>
                  <a:lnTo>
                    <a:pt x="14141" y="65824"/>
                  </a:lnTo>
                  <a:lnTo>
                    <a:pt x="6972" y="60464"/>
                  </a:lnTo>
                  <a:close/>
                </a:path>
                <a:path w="891539" h="88900">
                  <a:moveTo>
                    <a:pt x="37833" y="0"/>
                  </a:moveTo>
                  <a:lnTo>
                    <a:pt x="24489" y="1756"/>
                  </a:lnTo>
                  <a:lnTo>
                    <a:pt x="14190" y="6759"/>
                  </a:lnTo>
                  <a:lnTo>
                    <a:pt x="7556" y="14605"/>
                  </a:lnTo>
                  <a:lnTo>
                    <a:pt x="5206" y="24891"/>
                  </a:lnTo>
                  <a:lnTo>
                    <a:pt x="12519" y="41461"/>
                  </a:lnTo>
                  <a:lnTo>
                    <a:pt x="28606" y="49098"/>
                  </a:lnTo>
                  <a:lnTo>
                    <a:pt x="44694" y="54334"/>
                  </a:lnTo>
                  <a:lnTo>
                    <a:pt x="52006" y="63703"/>
                  </a:lnTo>
                  <a:lnTo>
                    <a:pt x="51881" y="69851"/>
                  </a:lnTo>
                  <a:lnTo>
                    <a:pt x="46393" y="73266"/>
                  </a:lnTo>
                  <a:lnTo>
                    <a:pt x="67717" y="73266"/>
                  </a:lnTo>
                  <a:lnTo>
                    <a:pt x="70154" y="62687"/>
                  </a:lnTo>
                  <a:lnTo>
                    <a:pt x="62914" y="45869"/>
                  </a:lnTo>
                  <a:lnTo>
                    <a:pt x="46874" y="37969"/>
                  </a:lnTo>
                  <a:lnTo>
                    <a:pt x="30812" y="32608"/>
                  </a:lnTo>
                  <a:lnTo>
                    <a:pt x="23507" y="23406"/>
                  </a:lnTo>
                  <a:lnTo>
                    <a:pt x="23507" y="18046"/>
                  </a:lnTo>
                  <a:lnTo>
                    <a:pt x="28625" y="15189"/>
                  </a:lnTo>
                  <a:lnTo>
                    <a:pt x="66499" y="15189"/>
                  </a:lnTo>
                  <a:lnTo>
                    <a:pt x="69278" y="9194"/>
                  </a:lnTo>
                  <a:lnTo>
                    <a:pt x="62481" y="5454"/>
                  </a:lnTo>
                  <a:lnTo>
                    <a:pt x="54770" y="2549"/>
                  </a:lnTo>
                  <a:lnTo>
                    <a:pt x="46452" y="668"/>
                  </a:lnTo>
                  <a:lnTo>
                    <a:pt x="37833" y="0"/>
                  </a:lnTo>
                  <a:close/>
                </a:path>
                <a:path w="891539" h="88900">
                  <a:moveTo>
                    <a:pt x="66499" y="15189"/>
                  </a:moveTo>
                  <a:lnTo>
                    <a:pt x="36448" y="15189"/>
                  </a:lnTo>
                  <a:lnTo>
                    <a:pt x="42047" y="15723"/>
                  </a:lnTo>
                  <a:lnTo>
                    <a:pt x="48525" y="17319"/>
                  </a:lnTo>
                  <a:lnTo>
                    <a:pt x="55496" y="19968"/>
                  </a:lnTo>
                  <a:lnTo>
                    <a:pt x="62572" y="23660"/>
                  </a:lnTo>
                  <a:lnTo>
                    <a:pt x="66499" y="15189"/>
                  </a:lnTo>
                  <a:close/>
                </a:path>
                <a:path w="891539" h="88900">
                  <a:moveTo>
                    <a:pt x="261899" y="774"/>
                  </a:moveTo>
                  <a:lnTo>
                    <a:pt x="242608" y="774"/>
                  </a:lnTo>
                  <a:lnTo>
                    <a:pt x="242608" y="87820"/>
                  </a:lnTo>
                  <a:lnTo>
                    <a:pt x="258051" y="87820"/>
                  </a:lnTo>
                  <a:lnTo>
                    <a:pt x="258051" y="25628"/>
                  </a:lnTo>
                  <a:lnTo>
                    <a:pt x="274074" y="25628"/>
                  </a:lnTo>
                  <a:lnTo>
                    <a:pt x="261899" y="774"/>
                  </a:lnTo>
                  <a:close/>
                </a:path>
                <a:path w="891539" h="88900">
                  <a:moveTo>
                    <a:pt x="335660" y="25628"/>
                  </a:moveTo>
                  <a:lnTo>
                    <a:pt x="320357" y="25628"/>
                  </a:lnTo>
                  <a:lnTo>
                    <a:pt x="320497" y="87820"/>
                  </a:lnTo>
                  <a:lnTo>
                    <a:pt x="335660" y="87820"/>
                  </a:lnTo>
                  <a:lnTo>
                    <a:pt x="335660" y="25628"/>
                  </a:lnTo>
                  <a:close/>
                </a:path>
                <a:path w="891539" h="88900">
                  <a:moveTo>
                    <a:pt x="274074" y="25628"/>
                  </a:moveTo>
                  <a:lnTo>
                    <a:pt x="258051" y="25628"/>
                  </a:lnTo>
                  <a:lnTo>
                    <a:pt x="283794" y="78866"/>
                  </a:lnTo>
                  <a:lnTo>
                    <a:pt x="294614" y="78866"/>
                  </a:lnTo>
                  <a:lnTo>
                    <a:pt x="305373" y="56616"/>
                  </a:lnTo>
                  <a:lnTo>
                    <a:pt x="289255" y="56616"/>
                  </a:lnTo>
                  <a:lnTo>
                    <a:pt x="274074" y="25628"/>
                  </a:lnTo>
                  <a:close/>
                </a:path>
                <a:path w="891539" h="88900">
                  <a:moveTo>
                    <a:pt x="335660" y="774"/>
                  </a:moveTo>
                  <a:lnTo>
                    <a:pt x="316509" y="774"/>
                  </a:lnTo>
                  <a:lnTo>
                    <a:pt x="289255" y="56616"/>
                  </a:lnTo>
                  <a:lnTo>
                    <a:pt x="305373" y="56616"/>
                  </a:lnTo>
                  <a:lnTo>
                    <a:pt x="320357" y="25628"/>
                  </a:lnTo>
                  <a:lnTo>
                    <a:pt x="335660" y="25628"/>
                  </a:lnTo>
                  <a:lnTo>
                    <a:pt x="335660" y="774"/>
                  </a:lnTo>
                  <a:close/>
                </a:path>
                <a:path w="891539" h="88900">
                  <a:moveTo>
                    <a:pt x="554050" y="241"/>
                  </a:moveTo>
                  <a:lnTo>
                    <a:pt x="535446" y="3621"/>
                  </a:lnTo>
                  <a:lnTo>
                    <a:pt x="520547" y="12885"/>
                  </a:lnTo>
                  <a:lnTo>
                    <a:pt x="510616" y="26853"/>
                  </a:lnTo>
                  <a:lnTo>
                    <a:pt x="507009" y="44284"/>
                  </a:lnTo>
                  <a:lnTo>
                    <a:pt x="510545" y="61748"/>
                  </a:lnTo>
                  <a:lnTo>
                    <a:pt x="520276" y="75799"/>
                  </a:lnTo>
                  <a:lnTo>
                    <a:pt x="534886" y="85165"/>
                  </a:lnTo>
                  <a:lnTo>
                    <a:pt x="553059" y="88569"/>
                  </a:lnTo>
                  <a:lnTo>
                    <a:pt x="562266" y="87748"/>
                  </a:lnTo>
                  <a:lnTo>
                    <a:pt x="571442" y="85434"/>
                  </a:lnTo>
                  <a:lnTo>
                    <a:pt x="580037" y="81856"/>
                  </a:lnTo>
                  <a:lnTo>
                    <a:pt x="587501" y="77241"/>
                  </a:lnTo>
                  <a:lnTo>
                    <a:pt x="587501" y="73647"/>
                  </a:lnTo>
                  <a:lnTo>
                    <a:pt x="554151" y="73647"/>
                  </a:lnTo>
                  <a:lnTo>
                    <a:pt x="542375" y="71384"/>
                  </a:lnTo>
                  <a:lnTo>
                    <a:pt x="532823" y="65166"/>
                  </a:lnTo>
                  <a:lnTo>
                    <a:pt x="526417" y="55848"/>
                  </a:lnTo>
                  <a:lnTo>
                    <a:pt x="524078" y="44284"/>
                  </a:lnTo>
                  <a:lnTo>
                    <a:pt x="526400" y="32799"/>
                  </a:lnTo>
                  <a:lnTo>
                    <a:pt x="532768" y="23518"/>
                  </a:lnTo>
                  <a:lnTo>
                    <a:pt x="542284" y="17311"/>
                  </a:lnTo>
                  <a:lnTo>
                    <a:pt x="554050" y="15049"/>
                  </a:lnTo>
                  <a:lnTo>
                    <a:pt x="586280" y="15049"/>
                  </a:lnTo>
                  <a:lnTo>
                    <a:pt x="588111" y="12687"/>
                  </a:lnTo>
                  <a:lnTo>
                    <a:pt x="580894" y="7543"/>
                  </a:lnTo>
                  <a:lnTo>
                    <a:pt x="572480" y="3606"/>
                  </a:lnTo>
                  <a:lnTo>
                    <a:pt x="563446" y="1119"/>
                  </a:lnTo>
                  <a:lnTo>
                    <a:pt x="554050" y="241"/>
                  </a:lnTo>
                  <a:close/>
                </a:path>
                <a:path w="891539" h="88900">
                  <a:moveTo>
                    <a:pt x="587501" y="44526"/>
                  </a:moveTo>
                  <a:lnTo>
                    <a:pt x="572947" y="44526"/>
                  </a:lnTo>
                  <a:lnTo>
                    <a:pt x="572947" y="68186"/>
                  </a:lnTo>
                  <a:lnTo>
                    <a:pt x="566978" y="71539"/>
                  </a:lnTo>
                  <a:lnTo>
                    <a:pt x="560146" y="73647"/>
                  </a:lnTo>
                  <a:lnTo>
                    <a:pt x="587501" y="73647"/>
                  </a:lnTo>
                  <a:lnTo>
                    <a:pt x="587501" y="44526"/>
                  </a:lnTo>
                  <a:close/>
                </a:path>
                <a:path w="891539" h="88900">
                  <a:moveTo>
                    <a:pt x="586280" y="15049"/>
                  </a:moveTo>
                  <a:lnTo>
                    <a:pt x="554050" y="15049"/>
                  </a:lnTo>
                  <a:lnTo>
                    <a:pt x="560685" y="15728"/>
                  </a:lnTo>
                  <a:lnTo>
                    <a:pt x="567183" y="17679"/>
                  </a:lnTo>
                  <a:lnTo>
                    <a:pt x="573265" y="20777"/>
                  </a:lnTo>
                  <a:lnTo>
                    <a:pt x="578650" y="24891"/>
                  </a:lnTo>
                  <a:lnTo>
                    <a:pt x="586280" y="15049"/>
                  </a:lnTo>
                  <a:close/>
                </a:path>
                <a:path w="891539" h="88900">
                  <a:moveTo>
                    <a:pt x="732370" y="774"/>
                  </a:moveTo>
                  <a:lnTo>
                    <a:pt x="712838" y="774"/>
                  </a:lnTo>
                  <a:lnTo>
                    <a:pt x="742200" y="43192"/>
                  </a:lnTo>
                  <a:lnTo>
                    <a:pt x="710857" y="87820"/>
                  </a:lnTo>
                  <a:lnTo>
                    <a:pt x="730389" y="87820"/>
                  </a:lnTo>
                  <a:lnTo>
                    <a:pt x="752398" y="56730"/>
                  </a:lnTo>
                  <a:lnTo>
                    <a:pt x="772978" y="56730"/>
                  </a:lnTo>
                  <a:lnTo>
                    <a:pt x="762977" y="42417"/>
                  </a:lnTo>
                  <a:lnTo>
                    <a:pt x="772139" y="29362"/>
                  </a:lnTo>
                  <a:lnTo>
                    <a:pt x="752398" y="29362"/>
                  </a:lnTo>
                  <a:lnTo>
                    <a:pt x="732370" y="774"/>
                  </a:lnTo>
                  <a:close/>
                </a:path>
                <a:path w="891539" h="88900">
                  <a:moveTo>
                    <a:pt x="772978" y="56730"/>
                  </a:moveTo>
                  <a:lnTo>
                    <a:pt x="752398" y="56730"/>
                  </a:lnTo>
                  <a:lnTo>
                    <a:pt x="774674" y="87820"/>
                  </a:lnTo>
                  <a:lnTo>
                    <a:pt x="794702" y="87820"/>
                  </a:lnTo>
                  <a:lnTo>
                    <a:pt x="772978" y="56730"/>
                  </a:lnTo>
                  <a:close/>
                </a:path>
                <a:path w="891539" h="88900">
                  <a:moveTo>
                    <a:pt x="792200" y="774"/>
                  </a:moveTo>
                  <a:lnTo>
                    <a:pt x="772426" y="774"/>
                  </a:lnTo>
                  <a:lnTo>
                    <a:pt x="752398" y="29362"/>
                  </a:lnTo>
                  <a:lnTo>
                    <a:pt x="772139" y="29362"/>
                  </a:lnTo>
                  <a:lnTo>
                    <a:pt x="792200" y="774"/>
                  </a:lnTo>
                  <a:close/>
                </a:path>
                <a:path w="891539" h="88900">
                  <a:moveTo>
                    <a:pt x="856907" y="241"/>
                  </a:moveTo>
                  <a:lnTo>
                    <a:pt x="838303" y="3621"/>
                  </a:lnTo>
                  <a:lnTo>
                    <a:pt x="823404" y="12885"/>
                  </a:lnTo>
                  <a:lnTo>
                    <a:pt x="813473" y="26853"/>
                  </a:lnTo>
                  <a:lnTo>
                    <a:pt x="809866" y="44284"/>
                  </a:lnTo>
                  <a:lnTo>
                    <a:pt x="813402" y="61748"/>
                  </a:lnTo>
                  <a:lnTo>
                    <a:pt x="823133" y="75799"/>
                  </a:lnTo>
                  <a:lnTo>
                    <a:pt x="837742" y="85165"/>
                  </a:lnTo>
                  <a:lnTo>
                    <a:pt x="855916" y="88569"/>
                  </a:lnTo>
                  <a:lnTo>
                    <a:pt x="865123" y="87748"/>
                  </a:lnTo>
                  <a:lnTo>
                    <a:pt x="874299" y="85434"/>
                  </a:lnTo>
                  <a:lnTo>
                    <a:pt x="882894" y="81856"/>
                  </a:lnTo>
                  <a:lnTo>
                    <a:pt x="890358" y="77241"/>
                  </a:lnTo>
                  <a:lnTo>
                    <a:pt x="890358" y="73647"/>
                  </a:lnTo>
                  <a:lnTo>
                    <a:pt x="857008" y="73647"/>
                  </a:lnTo>
                  <a:lnTo>
                    <a:pt x="845226" y="71384"/>
                  </a:lnTo>
                  <a:lnTo>
                    <a:pt x="835675" y="65166"/>
                  </a:lnTo>
                  <a:lnTo>
                    <a:pt x="829273" y="55848"/>
                  </a:lnTo>
                  <a:lnTo>
                    <a:pt x="826935" y="44284"/>
                  </a:lnTo>
                  <a:lnTo>
                    <a:pt x="829257" y="32799"/>
                  </a:lnTo>
                  <a:lnTo>
                    <a:pt x="835625" y="23518"/>
                  </a:lnTo>
                  <a:lnTo>
                    <a:pt x="845140" y="17311"/>
                  </a:lnTo>
                  <a:lnTo>
                    <a:pt x="856907" y="15049"/>
                  </a:lnTo>
                  <a:lnTo>
                    <a:pt x="889137" y="15049"/>
                  </a:lnTo>
                  <a:lnTo>
                    <a:pt x="890968" y="12687"/>
                  </a:lnTo>
                  <a:lnTo>
                    <a:pt x="883746" y="7543"/>
                  </a:lnTo>
                  <a:lnTo>
                    <a:pt x="875332" y="3606"/>
                  </a:lnTo>
                  <a:lnTo>
                    <a:pt x="866301" y="1119"/>
                  </a:lnTo>
                  <a:lnTo>
                    <a:pt x="856907" y="241"/>
                  </a:lnTo>
                  <a:close/>
                </a:path>
                <a:path w="891539" h="88900">
                  <a:moveTo>
                    <a:pt x="890358" y="44526"/>
                  </a:moveTo>
                  <a:lnTo>
                    <a:pt x="875804" y="44526"/>
                  </a:lnTo>
                  <a:lnTo>
                    <a:pt x="875804" y="68186"/>
                  </a:lnTo>
                  <a:lnTo>
                    <a:pt x="869835" y="71539"/>
                  </a:lnTo>
                  <a:lnTo>
                    <a:pt x="863003" y="73647"/>
                  </a:lnTo>
                  <a:lnTo>
                    <a:pt x="890358" y="73647"/>
                  </a:lnTo>
                  <a:lnTo>
                    <a:pt x="890358" y="44526"/>
                  </a:lnTo>
                  <a:close/>
                </a:path>
                <a:path w="891539" h="88900">
                  <a:moveTo>
                    <a:pt x="889137" y="15049"/>
                  </a:moveTo>
                  <a:lnTo>
                    <a:pt x="856907" y="15049"/>
                  </a:lnTo>
                  <a:lnTo>
                    <a:pt x="863542" y="15728"/>
                  </a:lnTo>
                  <a:lnTo>
                    <a:pt x="870040" y="17679"/>
                  </a:lnTo>
                  <a:lnTo>
                    <a:pt x="876122" y="20777"/>
                  </a:lnTo>
                  <a:lnTo>
                    <a:pt x="881506" y="24891"/>
                  </a:lnTo>
                  <a:lnTo>
                    <a:pt x="889137" y="15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27251" y="6978307"/>
              <a:ext cx="1591945" cy="307340"/>
            </a:xfrm>
            <a:custGeom>
              <a:avLst/>
              <a:gdLst/>
              <a:ahLst/>
              <a:cxnLst/>
              <a:rect l="l" t="t" r="r" b="b"/>
              <a:pathLst>
                <a:path w="1591945" h="307340">
                  <a:moveTo>
                    <a:pt x="76009" y="3530"/>
                  </a:moveTo>
                  <a:lnTo>
                    <a:pt x="0" y="3530"/>
                  </a:lnTo>
                  <a:lnTo>
                    <a:pt x="0" y="304253"/>
                  </a:lnTo>
                  <a:lnTo>
                    <a:pt x="61391" y="304253"/>
                  </a:lnTo>
                  <a:lnTo>
                    <a:pt x="61391" y="101460"/>
                  </a:lnTo>
                  <a:lnTo>
                    <a:pt x="122734" y="101460"/>
                  </a:lnTo>
                  <a:lnTo>
                    <a:pt x="76009" y="3530"/>
                  </a:lnTo>
                  <a:close/>
                </a:path>
                <a:path w="1591945" h="307340">
                  <a:moveTo>
                    <a:pt x="326542" y="101460"/>
                  </a:moveTo>
                  <a:lnTo>
                    <a:pt x="265518" y="101460"/>
                  </a:lnTo>
                  <a:lnTo>
                    <a:pt x="265518" y="304253"/>
                  </a:lnTo>
                  <a:lnTo>
                    <a:pt x="326542" y="304253"/>
                  </a:lnTo>
                  <a:lnTo>
                    <a:pt x="326542" y="101460"/>
                  </a:lnTo>
                  <a:close/>
                </a:path>
                <a:path w="1591945" h="307340">
                  <a:moveTo>
                    <a:pt x="122734" y="101460"/>
                  </a:moveTo>
                  <a:lnTo>
                    <a:pt x="61391" y="101460"/>
                  </a:lnTo>
                  <a:lnTo>
                    <a:pt x="141287" y="273799"/>
                  </a:lnTo>
                  <a:lnTo>
                    <a:pt x="185623" y="273799"/>
                  </a:lnTo>
                  <a:lnTo>
                    <a:pt x="225712" y="187325"/>
                  </a:lnTo>
                  <a:lnTo>
                    <a:pt x="163703" y="187325"/>
                  </a:lnTo>
                  <a:lnTo>
                    <a:pt x="122734" y="101460"/>
                  </a:lnTo>
                  <a:close/>
                </a:path>
                <a:path w="1591945" h="307340">
                  <a:moveTo>
                    <a:pt x="326542" y="3530"/>
                  </a:moveTo>
                  <a:lnTo>
                    <a:pt x="250901" y="3530"/>
                  </a:lnTo>
                  <a:lnTo>
                    <a:pt x="163703" y="187325"/>
                  </a:lnTo>
                  <a:lnTo>
                    <a:pt x="225712" y="187325"/>
                  </a:lnTo>
                  <a:lnTo>
                    <a:pt x="265518" y="101460"/>
                  </a:lnTo>
                  <a:lnTo>
                    <a:pt x="326542" y="101460"/>
                  </a:lnTo>
                  <a:lnTo>
                    <a:pt x="326542" y="3530"/>
                  </a:lnTo>
                  <a:close/>
                </a:path>
                <a:path w="1591945" h="307340">
                  <a:moveTo>
                    <a:pt x="559422" y="3530"/>
                  </a:moveTo>
                  <a:lnTo>
                    <a:pt x="489394" y="3530"/>
                  </a:lnTo>
                  <a:lnTo>
                    <a:pt x="358698" y="304253"/>
                  </a:lnTo>
                  <a:lnTo>
                    <a:pt x="428739" y="304253"/>
                  </a:lnTo>
                  <a:lnTo>
                    <a:pt x="452361" y="245783"/>
                  </a:lnTo>
                  <a:lnTo>
                    <a:pt x="662936" y="245783"/>
                  </a:lnTo>
                  <a:lnTo>
                    <a:pt x="639623" y="191223"/>
                  </a:lnTo>
                  <a:lnTo>
                    <a:pt x="474776" y="191223"/>
                  </a:lnTo>
                  <a:lnTo>
                    <a:pt x="522516" y="74422"/>
                  </a:lnTo>
                  <a:lnTo>
                    <a:pt x="589714" y="74422"/>
                  </a:lnTo>
                  <a:lnTo>
                    <a:pt x="559422" y="3530"/>
                  </a:lnTo>
                  <a:close/>
                </a:path>
                <a:path w="1591945" h="307340">
                  <a:moveTo>
                    <a:pt x="662936" y="245783"/>
                  </a:moveTo>
                  <a:lnTo>
                    <a:pt x="591578" y="245783"/>
                  </a:lnTo>
                  <a:lnTo>
                    <a:pt x="615327" y="304253"/>
                  </a:lnTo>
                  <a:lnTo>
                    <a:pt x="687920" y="304253"/>
                  </a:lnTo>
                  <a:lnTo>
                    <a:pt x="662936" y="245783"/>
                  </a:lnTo>
                  <a:close/>
                </a:path>
                <a:path w="1591945" h="307340">
                  <a:moveTo>
                    <a:pt x="589714" y="74422"/>
                  </a:moveTo>
                  <a:lnTo>
                    <a:pt x="522516" y="74422"/>
                  </a:lnTo>
                  <a:lnTo>
                    <a:pt x="569772" y="191223"/>
                  </a:lnTo>
                  <a:lnTo>
                    <a:pt x="639623" y="191223"/>
                  </a:lnTo>
                  <a:lnTo>
                    <a:pt x="589714" y="74422"/>
                  </a:lnTo>
                  <a:close/>
                </a:path>
                <a:path w="1591945" h="307340">
                  <a:moveTo>
                    <a:pt x="1062622" y="59804"/>
                  </a:moveTo>
                  <a:lnTo>
                    <a:pt x="991298" y="59804"/>
                  </a:lnTo>
                  <a:lnTo>
                    <a:pt x="875715" y="304253"/>
                  </a:lnTo>
                  <a:lnTo>
                    <a:pt x="947826" y="304253"/>
                  </a:lnTo>
                  <a:lnTo>
                    <a:pt x="1062622" y="59804"/>
                  </a:lnTo>
                  <a:close/>
                </a:path>
                <a:path w="1591945" h="307340">
                  <a:moveTo>
                    <a:pt x="1066457" y="3048"/>
                  </a:moveTo>
                  <a:lnTo>
                    <a:pt x="830160" y="3048"/>
                  </a:lnTo>
                  <a:lnTo>
                    <a:pt x="830160" y="101828"/>
                  </a:lnTo>
                  <a:lnTo>
                    <a:pt x="890333" y="101828"/>
                  </a:lnTo>
                  <a:lnTo>
                    <a:pt x="890701" y="59804"/>
                  </a:lnTo>
                  <a:lnTo>
                    <a:pt x="1062622" y="59804"/>
                  </a:lnTo>
                  <a:lnTo>
                    <a:pt x="1066457" y="51638"/>
                  </a:lnTo>
                  <a:lnTo>
                    <a:pt x="1066457" y="3048"/>
                  </a:lnTo>
                  <a:close/>
                </a:path>
                <a:path w="1591945" h="307340">
                  <a:moveTo>
                    <a:pt x="1210056" y="0"/>
                  </a:moveTo>
                  <a:lnTo>
                    <a:pt x="1167265" y="5446"/>
                  </a:lnTo>
                  <a:lnTo>
                    <a:pt x="1134767" y="21010"/>
                  </a:lnTo>
                  <a:lnTo>
                    <a:pt x="1114122" y="45525"/>
                  </a:lnTo>
                  <a:lnTo>
                    <a:pt x="1106893" y="77825"/>
                  </a:lnTo>
                  <a:lnTo>
                    <a:pt x="1109779" y="97446"/>
                  </a:lnTo>
                  <a:lnTo>
                    <a:pt x="1118100" y="115309"/>
                  </a:lnTo>
                  <a:lnTo>
                    <a:pt x="1131352" y="130753"/>
                  </a:lnTo>
                  <a:lnTo>
                    <a:pt x="1149032" y="143116"/>
                  </a:lnTo>
                  <a:lnTo>
                    <a:pt x="1125334" y="155901"/>
                  </a:lnTo>
                  <a:lnTo>
                    <a:pt x="1107165" y="173701"/>
                  </a:lnTo>
                  <a:lnTo>
                    <a:pt x="1095613" y="195383"/>
                  </a:lnTo>
                  <a:lnTo>
                    <a:pt x="1095486" y="195796"/>
                  </a:lnTo>
                  <a:lnTo>
                    <a:pt x="1091425" y="220459"/>
                  </a:lnTo>
                  <a:lnTo>
                    <a:pt x="1099810" y="256531"/>
                  </a:lnTo>
                  <a:lnTo>
                    <a:pt x="1123702" y="283883"/>
                  </a:lnTo>
                  <a:lnTo>
                    <a:pt x="1161205" y="301233"/>
                  </a:lnTo>
                  <a:lnTo>
                    <a:pt x="1210424" y="307301"/>
                  </a:lnTo>
                  <a:lnTo>
                    <a:pt x="1259585" y="301144"/>
                  </a:lnTo>
                  <a:lnTo>
                    <a:pt x="1296962" y="283533"/>
                  </a:lnTo>
                  <a:lnTo>
                    <a:pt x="1320396" y="256146"/>
                  </a:lnTo>
                  <a:lnTo>
                    <a:pt x="1210424" y="256146"/>
                  </a:lnTo>
                  <a:lnTo>
                    <a:pt x="1186988" y="253299"/>
                  </a:lnTo>
                  <a:lnTo>
                    <a:pt x="1169752" y="244970"/>
                  </a:lnTo>
                  <a:lnTo>
                    <a:pt x="1159117" y="231478"/>
                  </a:lnTo>
                  <a:lnTo>
                    <a:pt x="1155484" y="213144"/>
                  </a:lnTo>
                  <a:lnTo>
                    <a:pt x="1159112" y="195383"/>
                  </a:lnTo>
                  <a:lnTo>
                    <a:pt x="1169706" y="182314"/>
                  </a:lnTo>
                  <a:lnTo>
                    <a:pt x="1186832" y="174246"/>
                  </a:lnTo>
                  <a:lnTo>
                    <a:pt x="1210056" y="171488"/>
                  </a:lnTo>
                  <a:lnTo>
                    <a:pt x="1312689" y="171488"/>
                  </a:lnTo>
                  <a:lnTo>
                    <a:pt x="1297299" y="155760"/>
                  </a:lnTo>
                  <a:lnTo>
                    <a:pt x="1274851" y="143116"/>
                  </a:lnTo>
                  <a:lnTo>
                    <a:pt x="1291078" y="131617"/>
                  </a:lnTo>
                  <a:lnTo>
                    <a:pt x="1300428" y="120332"/>
                  </a:lnTo>
                  <a:lnTo>
                    <a:pt x="1210424" y="120332"/>
                  </a:lnTo>
                  <a:lnTo>
                    <a:pt x="1190423" y="117895"/>
                  </a:lnTo>
                  <a:lnTo>
                    <a:pt x="1175754" y="110788"/>
                  </a:lnTo>
                  <a:lnTo>
                    <a:pt x="1166727" y="99319"/>
                  </a:lnTo>
                  <a:lnTo>
                    <a:pt x="1163650" y="83794"/>
                  </a:lnTo>
                  <a:lnTo>
                    <a:pt x="1166727" y="68062"/>
                  </a:lnTo>
                  <a:lnTo>
                    <a:pt x="1175754" y="56483"/>
                  </a:lnTo>
                  <a:lnTo>
                    <a:pt x="1190423" y="49333"/>
                  </a:lnTo>
                  <a:lnTo>
                    <a:pt x="1210424" y="46888"/>
                  </a:lnTo>
                  <a:lnTo>
                    <a:pt x="1306286" y="46888"/>
                  </a:lnTo>
                  <a:lnTo>
                    <a:pt x="1285662" y="21650"/>
                  </a:lnTo>
                  <a:lnTo>
                    <a:pt x="1253053" y="5606"/>
                  </a:lnTo>
                  <a:lnTo>
                    <a:pt x="1210056" y="0"/>
                  </a:lnTo>
                  <a:close/>
                </a:path>
                <a:path w="1591945" h="307340">
                  <a:moveTo>
                    <a:pt x="1312689" y="171488"/>
                  </a:moveTo>
                  <a:lnTo>
                    <a:pt x="1210056" y="171488"/>
                  </a:lnTo>
                  <a:lnTo>
                    <a:pt x="1233567" y="174321"/>
                  </a:lnTo>
                  <a:lnTo>
                    <a:pt x="1250969" y="182557"/>
                  </a:lnTo>
                  <a:lnTo>
                    <a:pt x="1261769" y="195796"/>
                  </a:lnTo>
                  <a:lnTo>
                    <a:pt x="1265478" y="213639"/>
                  </a:lnTo>
                  <a:lnTo>
                    <a:pt x="1261775" y="231687"/>
                  </a:lnTo>
                  <a:lnTo>
                    <a:pt x="1251015" y="245032"/>
                  </a:lnTo>
                  <a:lnTo>
                    <a:pt x="1233723" y="253306"/>
                  </a:lnTo>
                  <a:lnTo>
                    <a:pt x="1210424" y="256146"/>
                  </a:lnTo>
                  <a:lnTo>
                    <a:pt x="1320396" y="256146"/>
                  </a:lnTo>
                  <a:lnTo>
                    <a:pt x="1320727" y="255759"/>
                  </a:lnTo>
                  <a:lnTo>
                    <a:pt x="1329055" y="219113"/>
                  </a:lnTo>
                  <a:lnTo>
                    <a:pt x="1325245" y="194617"/>
                  </a:lnTo>
                  <a:lnTo>
                    <a:pt x="1314378" y="173213"/>
                  </a:lnTo>
                  <a:lnTo>
                    <a:pt x="1312689" y="171488"/>
                  </a:lnTo>
                  <a:close/>
                </a:path>
                <a:path w="1591945" h="307340">
                  <a:moveTo>
                    <a:pt x="1306286" y="46888"/>
                  </a:moveTo>
                  <a:lnTo>
                    <a:pt x="1210424" y="46888"/>
                  </a:lnTo>
                  <a:lnTo>
                    <a:pt x="1230212" y="49333"/>
                  </a:lnTo>
                  <a:lnTo>
                    <a:pt x="1244771" y="56483"/>
                  </a:lnTo>
                  <a:lnTo>
                    <a:pt x="1253758" y="68062"/>
                  </a:lnTo>
                  <a:lnTo>
                    <a:pt x="1256830" y="83794"/>
                  </a:lnTo>
                  <a:lnTo>
                    <a:pt x="1253758" y="99319"/>
                  </a:lnTo>
                  <a:lnTo>
                    <a:pt x="1244771" y="110788"/>
                  </a:lnTo>
                  <a:lnTo>
                    <a:pt x="1230212" y="117895"/>
                  </a:lnTo>
                  <a:lnTo>
                    <a:pt x="1210424" y="120332"/>
                  </a:lnTo>
                  <a:lnTo>
                    <a:pt x="1300428" y="120332"/>
                  </a:lnTo>
                  <a:lnTo>
                    <a:pt x="1303262" y="116911"/>
                  </a:lnTo>
                  <a:lnTo>
                    <a:pt x="1310925" y="99626"/>
                  </a:lnTo>
                  <a:lnTo>
                    <a:pt x="1313586" y="80391"/>
                  </a:lnTo>
                  <a:lnTo>
                    <a:pt x="1306350" y="46966"/>
                  </a:lnTo>
                  <a:close/>
                </a:path>
                <a:path w="1591945" h="307340">
                  <a:moveTo>
                    <a:pt x="1475574" y="850"/>
                  </a:moveTo>
                  <a:lnTo>
                    <a:pt x="1434609" y="7310"/>
                  </a:lnTo>
                  <a:lnTo>
                    <a:pt x="1378483" y="57390"/>
                  </a:lnTo>
                  <a:lnTo>
                    <a:pt x="1364036" y="99945"/>
                  </a:lnTo>
                  <a:lnTo>
                    <a:pt x="1359141" y="153466"/>
                  </a:lnTo>
                  <a:lnTo>
                    <a:pt x="1364036" y="207115"/>
                  </a:lnTo>
                  <a:lnTo>
                    <a:pt x="1378483" y="249657"/>
                  </a:lnTo>
                  <a:lnTo>
                    <a:pt x="1402127" y="280622"/>
                  </a:lnTo>
                  <a:lnTo>
                    <a:pt x="1434609" y="299544"/>
                  </a:lnTo>
                  <a:lnTo>
                    <a:pt x="1475574" y="305955"/>
                  </a:lnTo>
                  <a:lnTo>
                    <a:pt x="1516366" y="299544"/>
                  </a:lnTo>
                  <a:lnTo>
                    <a:pt x="1548743" y="280622"/>
                  </a:lnTo>
                  <a:lnTo>
                    <a:pt x="1567389" y="256146"/>
                  </a:lnTo>
                  <a:lnTo>
                    <a:pt x="1475574" y="256146"/>
                  </a:lnTo>
                  <a:lnTo>
                    <a:pt x="1452962" y="250121"/>
                  </a:lnTo>
                  <a:lnTo>
                    <a:pt x="1437181" y="231524"/>
                  </a:lnTo>
                  <a:lnTo>
                    <a:pt x="1427931" y="199567"/>
                  </a:lnTo>
                  <a:lnTo>
                    <a:pt x="1424914" y="153466"/>
                  </a:lnTo>
                  <a:lnTo>
                    <a:pt x="1427931" y="107156"/>
                  </a:lnTo>
                  <a:lnTo>
                    <a:pt x="1437181" y="75223"/>
                  </a:lnTo>
                  <a:lnTo>
                    <a:pt x="1452962" y="56742"/>
                  </a:lnTo>
                  <a:lnTo>
                    <a:pt x="1475574" y="50787"/>
                  </a:lnTo>
                  <a:lnTo>
                    <a:pt x="1567317" y="50787"/>
                  </a:lnTo>
                  <a:lnTo>
                    <a:pt x="1548743" y="26335"/>
                  </a:lnTo>
                  <a:lnTo>
                    <a:pt x="1516366" y="7310"/>
                  </a:lnTo>
                  <a:lnTo>
                    <a:pt x="1475574" y="850"/>
                  </a:lnTo>
                  <a:close/>
                </a:path>
                <a:path w="1591945" h="307340">
                  <a:moveTo>
                    <a:pt x="1567317" y="50787"/>
                  </a:moveTo>
                  <a:lnTo>
                    <a:pt x="1475574" y="50787"/>
                  </a:lnTo>
                  <a:lnTo>
                    <a:pt x="1497927" y="56742"/>
                  </a:lnTo>
                  <a:lnTo>
                    <a:pt x="1513609" y="75223"/>
                  </a:lnTo>
                  <a:lnTo>
                    <a:pt x="1522850" y="107156"/>
                  </a:lnTo>
                  <a:lnTo>
                    <a:pt x="1525879" y="153466"/>
                  </a:lnTo>
                  <a:lnTo>
                    <a:pt x="1522850" y="199567"/>
                  </a:lnTo>
                  <a:lnTo>
                    <a:pt x="1513609" y="231524"/>
                  </a:lnTo>
                  <a:lnTo>
                    <a:pt x="1497927" y="250121"/>
                  </a:lnTo>
                  <a:lnTo>
                    <a:pt x="1475574" y="256146"/>
                  </a:lnTo>
                  <a:lnTo>
                    <a:pt x="1567389" y="256146"/>
                  </a:lnTo>
                  <a:lnTo>
                    <a:pt x="1572333" y="249657"/>
                  </a:lnTo>
                  <a:lnTo>
                    <a:pt x="1586760" y="207115"/>
                  </a:lnTo>
                  <a:lnTo>
                    <a:pt x="1591652" y="153466"/>
                  </a:lnTo>
                  <a:lnTo>
                    <a:pt x="1586760" y="99945"/>
                  </a:lnTo>
                  <a:lnTo>
                    <a:pt x="1572333" y="57390"/>
                  </a:lnTo>
                  <a:lnTo>
                    <a:pt x="1567317" y="50787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36916" y="7801978"/>
              <a:ext cx="2222068" cy="1194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427213" y="7971002"/>
              <a:ext cx="1028700" cy="459740"/>
            </a:xfrm>
            <a:custGeom>
              <a:avLst/>
              <a:gdLst/>
              <a:ahLst/>
              <a:cxnLst/>
              <a:rect l="l" t="t" r="r" b="b"/>
              <a:pathLst>
                <a:path w="1028700" h="459740">
                  <a:moveTo>
                    <a:pt x="46786" y="347281"/>
                  </a:moveTo>
                  <a:lnTo>
                    <a:pt x="11811" y="347281"/>
                  </a:lnTo>
                  <a:lnTo>
                    <a:pt x="11811" y="361950"/>
                  </a:lnTo>
                  <a:lnTo>
                    <a:pt x="29972" y="361950"/>
                  </a:lnTo>
                  <a:lnTo>
                    <a:pt x="29972" y="434479"/>
                  </a:lnTo>
                  <a:lnTo>
                    <a:pt x="46786" y="434479"/>
                  </a:lnTo>
                  <a:lnTo>
                    <a:pt x="46786" y="347281"/>
                  </a:lnTo>
                  <a:close/>
                </a:path>
                <a:path w="1028700" h="459740">
                  <a:moveTo>
                    <a:pt x="46786" y="177622"/>
                  </a:moveTo>
                  <a:lnTo>
                    <a:pt x="11811" y="177622"/>
                  </a:lnTo>
                  <a:lnTo>
                    <a:pt x="11811" y="192290"/>
                  </a:lnTo>
                  <a:lnTo>
                    <a:pt x="29972" y="192290"/>
                  </a:lnTo>
                  <a:lnTo>
                    <a:pt x="29972" y="264820"/>
                  </a:lnTo>
                  <a:lnTo>
                    <a:pt x="46786" y="264820"/>
                  </a:lnTo>
                  <a:lnTo>
                    <a:pt x="46786" y="177622"/>
                  </a:lnTo>
                  <a:close/>
                </a:path>
                <a:path w="1028700" h="459740">
                  <a:moveTo>
                    <a:pt x="71043" y="8102"/>
                  </a:moveTo>
                  <a:lnTo>
                    <a:pt x="0" y="8102"/>
                  </a:lnTo>
                  <a:lnTo>
                    <a:pt x="0" y="22885"/>
                  </a:lnTo>
                  <a:lnTo>
                    <a:pt x="27114" y="22885"/>
                  </a:lnTo>
                  <a:lnTo>
                    <a:pt x="27114" y="95161"/>
                  </a:lnTo>
                  <a:lnTo>
                    <a:pt x="43942" y="95161"/>
                  </a:lnTo>
                  <a:lnTo>
                    <a:pt x="43942" y="22885"/>
                  </a:lnTo>
                  <a:lnTo>
                    <a:pt x="71043" y="22885"/>
                  </a:lnTo>
                  <a:lnTo>
                    <a:pt x="71043" y="8102"/>
                  </a:lnTo>
                  <a:close/>
                </a:path>
                <a:path w="1028700" h="459740">
                  <a:moveTo>
                    <a:pt x="132600" y="67551"/>
                  </a:moveTo>
                  <a:lnTo>
                    <a:pt x="131914" y="56730"/>
                  </a:lnTo>
                  <a:lnTo>
                    <a:pt x="131572" y="51206"/>
                  </a:lnTo>
                  <a:lnTo>
                    <a:pt x="126885" y="40690"/>
                  </a:lnTo>
                  <a:lnTo>
                    <a:pt x="126034" y="38785"/>
                  </a:lnTo>
                  <a:lnTo>
                    <a:pt x="117906" y="32524"/>
                  </a:lnTo>
                  <a:lnTo>
                    <a:pt x="117906" y="56730"/>
                  </a:lnTo>
                  <a:lnTo>
                    <a:pt x="83108" y="56730"/>
                  </a:lnTo>
                  <a:lnTo>
                    <a:pt x="84582" y="46888"/>
                  </a:lnTo>
                  <a:lnTo>
                    <a:pt x="91287" y="40690"/>
                  </a:lnTo>
                  <a:lnTo>
                    <a:pt x="110959" y="40690"/>
                  </a:lnTo>
                  <a:lnTo>
                    <a:pt x="117551" y="46888"/>
                  </a:lnTo>
                  <a:lnTo>
                    <a:pt x="117906" y="56730"/>
                  </a:lnTo>
                  <a:lnTo>
                    <a:pt x="117906" y="32524"/>
                  </a:lnTo>
                  <a:lnTo>
                    <a:pt x="115811" y="30899"/>
                  </a:lnTo>
                  <a:lnTo>
                    <a:pt x="100736" y="28130"/>
                  </a:lnTo>
                  <a:lnTo>
                    <a:pt x="87058" y="30594"/>
                  </a:lnTo>
                  <a:lnTo>
                    <a:pt x="76365" y="37515"/>
                  </a:lnTo>
                  <a:lnTo>
                    <a:pt x="69392" y="48234"/>
                  </a:lnTo>
                  <a:lnTo>
                    <a:pt x="66916" y="62090"/>
                  </a:lnTo>
                  <a:lnTo>
                    <a:pt x="69342" y="75806"/>
                  </a:lnTo>
                  <a:lnTo>
                    <a:pt x="76263" y="86448"/>
                  </a:lnTo>
                  <a:lnTo>
                    <a:pt x="87045" y="93345"/>
                  </a:lnTo>
                  <a:lnTo>
                    <a:pt x="101117" y="95796"/>
                  </a:lnTo>
                  <a:lnTo>
                    <a:pt x="109499" y="95021"/>
                  </a:lnTo>
                  <a:lnTo>
                    <a:pt x="117030" y="92773"/>
                  </a:lnTo>
                  <a:lnTo>
                    <a:pt x="123596" y="89179"/>
                  </a:lnTo>
                  <a:lnTo>
                    <a:pt x="129108" y="84328"/>
                  </a:lnTo>
                  <a:lnTo>
                    <a:pt x="127546" y="82715"/>
                  </a:lnTo>
                  <a:lnTo>
                    <a:pt x="120408" y="75272"/>
                  </a:lnTo>
                  <a:lnTo>
                    <a:pt x="115684" y="80098"/>
                  </a:lnTo>
                  <a:lnTo>
                    <a:pt x="109334" y="82715"/>
                  </a:lnTo>
                  <a:lnTo>
                    <a:pt x="92798" y="82715"/>
                  </a:lnTo>
                  <a:lnTo>
                    <a:pt x="85572" y="77000"/>
                  </a:lnTo>
                  <a:lnTo>
                    <a:pt x="83451" y="67551"/>
                  </a:lnTo>
                  <a:lnTo>
                    <a:pt x="132600" y="67551"/>
                  </a:lnTo>
                  <a:close/>
                </a:path>
                <a:path w="1028700" h="459740">
                  <a:moveTo>
                    <a:pt x="144183" y="407352"/>
                  </a:moveTo>
                  <a:lnTo>
                    <a:pt x="112953" y="383235"/>
                  </a:lnTo>
                  <a:lnTo>
                    <a:pt x="139814" y="357720"/>
                  </a:lnTo>
                  <a:lnTo>
                    <a:pt x="139814" y="347421"/>
                  </a:lnTo>
                  <a:lnTo>
                    <a:pt x="81749" y="347421"/>
                  </a:lnTo>
                  <a:lnTo>
                    <a:pt x="81889" y="361835"/>
                  </a:lnTo>
                  <a:lnTo>
                    <a:pt x="119291" y="361835"/>
                  </a:lnTo>
                  <a:lnTo>
                    <a:pt x="95034" y="384822"/>
                  </a:lnTo>
                  <a:lnTo>
                    <a:pt x="95034" y="394423"/>
                  </a:lnTo>
                  <a:lnTo>
                    <a:pt x="120662" y="394423"/>
                  </a:lnTo>
                  <a:lnTo>
                    <a:pt x="127901" y="398894"/>
                  </a:lnTo>
                  <a:lnTo>
                    <a:pt x="127901" y="416064"/>
                  </a:lnTo>
                  <a:lnTo>
                    <a:pt x="120815" y="421424"/>
                  </a:lnTo>
                  <a:lnTo>
                    <a:pt x="108470" y="421424"/>
                  </a:lnTo>
                  <a:lnTo>
                    <a:pt x="101993" y="420801"/>
                  </a:lnTo>
                  <a:lnTo>
                    <a:pt x="95707" y="418960"/>
                  </a:lnTo>
                  <a:lnTo>
                    <a:pt x="89738" y="415963"/>
                  </a:lnTo>
                  <a:lnTo>
                    <a:pt x="84251" y="411835"/>
                  </a:lnTo>
                  <a:lnTo>
                    <a:pt x="77406" y="425373"/>
                  </a:lnTo>
                  <a:lnTo>
                    <a:pt x="84201" y="429450"/>
                  </a:lnTo>
                  <a:lnTo>
                    <a:pt x="92163" y="432549"/>
                  </a:lnTo>
                  <a:lnTo>
                    <a:pt x="100838" y="434530"/>
                  </a:lnTo>
                  <a:lnTo>
                    <a:pt x="109740" y="435229"/>
                  </a:lnTo>
                  <a:lnTo>
                    <a:pt x="124028" y="433184"/>
                  </a:lnTo>
                  <a:lnTo>
                    <a:pt x="134874" y="427456"/>
                  </a:lnTo>
                  <a:lnTo>
                    <a:pt x="139585" y="421424"/>
                  </a:lnTo>
                  <a:lnTo>
                    <a:pt x="141770" y="418642"/>
                  </a:lnTo>
                  <a:lnTo>
                    <a:pt x="144183" y="407352"/>
                  </a:lnTo>
                  <a:close/>
                </a:path>
                <a:path w="1028700" h="459740">
                  <a:moveTo>
                    <a:pt x="146659" y="221170"/>
                  </a:moveTo>
                  <a:lnTo>
                    <a:pt x="144475" y="202323"/>
                  </a:lnTo>
                  <a:lnTo>
                    <a:pt x="138747" y="189928"/>
                  </a:lnTo>
                  <a:lnTo>
                    <a:pt x="138087" y="188506"/>
                  </a:lnTo>
                  <a:lnTo>
                    <a:pt x="130263" y="182118"/>
                  </a:lnTo>
                  <a:lnTo>
                    <a:pt x="130263" y="221170"/>
                  </a:lnTo>
                  <a:lnTo>
                    <a:pt x="129222" y="235140"/>
                  </a:lnTo>
                  <a:lnTo>
                    <a:pt x="126123" y="244906"/>
                  </a:lnTo>
                  <a:lnTo>
                    <a:pt x="120916" y="250647"/>
                  </a:lnTo>
                  <a:lnTo>
                    <a:pt x="113588" y="252514"/>
                  </a:lnTo>
                  <a:lnTo>
                    <a:pt x="106184" y="250647"/>
                  </a:lnTo>
                  <a:lnTo>
                    <a:pt x="100939" y="244906"/>
                  </a:lnTo>
                  <a:lnTo>
                    <a:pt x="97828" y="235140"/>
                  </a:lnTo>
                  <a:lnTo>
                    <a:pt x="96799" y="221170"/>
                  </a:lnTo>
                  <a:lnTo>
                    <a:pt x="97828" y="207200"/>
                  </a:lnTo>
                  <a:lnTo>
                    <a:pt x="100939" y="197472"/>
                  </a:lnTo>
                  <a:lnTo>
                    <a:pt x="106184" y="191782"/>
                  </a:lnTo>
                  <a:lnTo>
                    <a:pt x="113588" y="189928"/>
                  </a:lnTo>
                  <a:lnTo>
                    <a:pt x="120916" y="191782"/>
                  </a:lnTo>
                  <a:lnTo>
                    <a:pt x="126123" y="197472"/>
                  </a:lnTo>
                  <a:lnTo>
                    <a:pt x="129222" y="207200"/>
                  </a:lnTo>
                  <a:lnTo>
                    <a:pt x="130263" y="221170"/>
                  </a:lnTo>
                  <a:lnTo>
                    <a:pt x="130263" y="182118"/>
                  </a:lnTo>
                  <a:lnTo>
                    <a:pt x="127711" y="180022"/>
                  </a:lnTo>
                  <a:lnTo>
                    <a:pt x="113588" y="177126"/>
                  </a:lnTo>
                  <a:lnTo>
                    <a:pt x="99352" y="180022"/>
                  </a:lnTo>
                  <a:lnTo>
                    <a:pt x="88938" y="188506"/>
                  </a:lnTo>
                  <a:lnTo>
                    <a:pt x="82537" y="202323"/>
                  </a:lnTo>
                  <a:lnTo>
                    <a:pt x="80365" y="221170"/>
                  </a:lnTo>
                  <a:lnTo>
                    <a:pt x="82537" y="240030"/>
                  </a:lnTo>
                  <a:lnTo>
                    <a:pt x="88938" y="253873"/>
                  </a:lnTo>
                  <a:lnTo>
                    <a:pt x="99352" y="262394"/>
                  </a:lnTo>
                  <a:lnTo>
                    <a:pt x="113588" y="265303"/>
                  </a:lnTo>
                  <a:lnTo>
                    <a:pt x="127711" y="262394"/>
                  </a:lnTo>
                  <a:lnTo>
                    <a:pt x="138087" y="253873"/>
                  </a:lnTo>
                  <a:lnTo>
                    <a:pt x="138709" y="252514"/>
                  </a:lnTo>
                  <a:lnTo>
                    <a:pt x="144475" y="240030"/>
                  </a:lnTo>
                  <a:lnTo>
                    <a:pt x="146659" y="221170"/>
                  </a:lnTo>
                  <a:close/>
                </a:path>
                <a:path w="1028700" h="459740">
                  <a:moveTo>
                    <a:pt x="162052" y="28625"/>
                  </a:moveTo>
                  <a:lnTo>
                    <a:pt x="146011" y="28625"/>
                  </a:lnTo>
                  <a:lnTo>
                    <a:pt x="146011" y="103378"/>
                  </a:lnTo>
                  <a:lnTo>
                    <a:pt x="142671" y="105981"/>
                  </a:lnTo>
                  <a:lnTo>
                    <a:pt x="135788" y="105981"/>
                  </a:lnTo>
                  <a:lnTo>
                    <a:pt x="132829" y="104990"/>
                  </a:lnTo>
                  <a:lnTo>
                    <a:pt x="130225" y="103124"/>
                  </a:lnTo>
                  <a:lnTo>
                    <a:pt x="125247" y="115570"/>
                  </a:lnTo>
                  <a:lnTo>
                    <a:pt x="129336" y="118427"/>
                  </a:lnTo>
                  <a:lnTo>
                    <a:pt x="134556" y="120053"/>
                  </a:lnTo>
                  <a:lnTo>
                    <a:pt x="139915" y="120053"/>
                  </a:lnTo>
                  <a:lnTo>
                    <a:pt x="148196" y="118643"/>
                  </a:lnTo>
                  <a:lnTo>
                    <a:pt x="155270" y="114376"/>
                  </a:lnTo>
                  <a:lnTo>
                    <a:pt x="160197" y="107188"/>
                  </a:lnTo>
                  <a:lnTo>
                    <a:pt x="160413" y="105981"/>
                  </a:lnTo>
                  <a:lnTo>
                    <a:pt x="162052" y="97028"/>
                  </a:lnTo>
                  <a:lnTo>
                    <a:pt x="162052" y="28625"/>
                  </a:lnTo>
                  <a:close/>
                </a:path>
                <a:path w="1028700" h="459740">
                  <a:moveTo>
                    <a:pt x="163779" y="3975"/>
                  </a:moveTo>
                  <a:lnTo>
                    <a:pt x="159804" y="0"/>
                  </a:lnTo>
                  <a:lnTo>
                    <a:pt x="148488" y="0"/>
                  </a:lnTo>
                  <a:lnTo>
                    <a:pt x="144399" y="3975"/>
                  </a:lnTo>
                  <a:lnTo>
                    <a:pt x="144399" y="15189"/>
                  </a:lnTo>
                  <a:lnTo>
                    <a:pt x="148488" y="19278"/>
                  </a:lnTo>
                  <a:lnTo>
                    <a:pt x="159804" y="19278"/>
                  </a:lnTo>
                  <a:lnTo>
                    <a:pt x="163779" y="15189"/>
                  </a:lnTo>
                  <a:lnTo>
                    <a:pt x="163779" y="3975"/>
                  </a:lnTo>
                  <a:close/>
                </a:path>
                <a:path w="1028700" h="459740">
                  <a:moveTo>
                    <a:pt x="198348" y="28625"/>
                  </a:moveTo>
                  <a:lnTo>
                    <a:pt x="182206" y="28625"/>
                  </a:lnTo>
                  <a:lnTo>
                    <a:pt x="182206" y="95161"/>
                  </a:lnTo>
                  <a:lnTo>
                    <a:pt x="198348" y="95161"/>
                  </a:lnTo>
                  <a:lnTo>
                    <a:pt x="198348" y="28625"/>
                  </a:lnTo>
                  <a:close/>
                </a:path>
                <a:path w="1028700" h="459740">
                  <a:moveTo>
                    <a:pt x="198983" y="4368"/>
                  </a:moveTo>
                  <a:lnTo>
                    <a:pt x="195389" y="635"/>
                  </a:lnTo>
                  <a:lnTo>
                    <a:pt x="185166" y="635"/>
                  </a:lnTo>
                  <a:lnTo>
                    <a:pt x="181571" y="4368"/>
                  </a:lnTo>
                  <a:lnTo>
                    <a:pt x="181571" y="14808"/>
                  </a:lnTo>
                  <a:lnTo>
                    <a:pt x="185166" y="18542"/>
                  </a:lnTo>
                  <a:lnTo>
                    <a:pt x="195389" y="18542"/>
                  </a:lnTo>
                  <a:lnTo>
                    <a:pt x="198983" y="14808"/>
                  </a:lnTo>
                  <a:lnTo>
                    <a:pt x="198983" y="4368"/>
                  </a:lnTo>
                  <a:close/>
                </a:path>
                <a:path w="1028700" h="459740">
                  <a:moveTo>
                    <a:pt x="221932" y="405485"/>
                  </a:moveTo>
                  <a:lnTo>
                    <a:pt x="189077" y="379120"/>
                  </a:lnTo>
                  <a:lnTo>
                    <a:pt x="177520" y="379120"/>
                  </a:lnTo>
                  <a:lnTo>
                    <a:pt x="177520" y="361950"/>
                  </a:lnTo>
                  <a:lnTo>
                    <a:pt x="218211" y="361950"/>
                  </a:lnTo>
                  <a:lnTo>
                    <a:pt x="218211" y="347281"/>
                  </a:lnTo>
                  <a:lnTo>
                    <a:pt x="162115" y="347281"/>
                  </a:lnTo>
                  <a:lnTo>
                    <a:pt x="162115" y="394423"/>
                  </a:lnTo>
                  <a:lnTo>
                    <a:pt x="168211" y="393788"/>
                  </a:lnTo>
                  <a:lnTo>
                    <a:pt x="180898" y="393433"/>
                  </a:lnTo>
                  <a:lnTo>
                    <a:pt x="197294" y="393433"/>
                  </a:lnTo>
                  <a:lnTo>
                    <a:pt x="204012" y="398399"/>
                  </a:lnTo>
                  <a:lnTo>
                    <a:pt x="204012" y="415569"/>
                  </a:lnTo>
                  <a:lnTo>
                    <a:pt x="197294" y="420890"/>
                  </a:lnTo>
                  <a:lnTo>
                    <a:pt x="185978" y="420890"/>
                  </a:lnTo>
                  <a:lnTo>
                    <a:pt x="179743" y="420281"/>
                  </a:lnTo>
                  <a:lnTo>
                    <a:pt x="173532" y="418452"/>
                  </a:lnTo>
                  <a:lnTo>
                    <a:pt x="167500" y="415455"/>
                  </a:lnTo>
                  <a:lnTo>
                    <a:pt x="161861" y="411340"/>
                  </a:lnTo>
                  <a:lnTo>
                    <a:pt x="155130" y="424789"/>
                  </a:lnTo>
                  <a:lnTo>
                    <a:pt x="162471" y="429006"/>
                  </a:lnTo>
                  <a:lnTo>
                    <a:pt x="170738" y="432269"/>
                  </a:lnTo>
                  <a:lnTo>
                    <a:pt x="179374" y="434365"/>
                  </a:lnTo>
                  <a:lnTo>
                    <a:pt x="187845" y="435102"/>
                  </a:lnTo>
                  <a:lnTo>
                    <a:pt x="201930" y="432993"/>
                  </a:lnTo>
                  <a:lnTo>
                    <a:pt x="212674" y="427012"/>
                  </a:lnTo>
                  <a:lnTo>
                    <a:pt x="217170" y="420890"/>
                  </a:lnTo>
                  <a:lnTo>
                    <a:pt x="219532" y="417677"/>
                  </a:lnTo>
                  <a:lnTo>
                    <a:pt x="221932" y="405485"/>
                  </a:lnTo>
                  <a:close/>
                </a:path>
                <a:path w="1028700" h="459740">
                  <a:moveTo>
                    <a:pt x="222770" y="221170"/>
                  </a:moveTo>
                  <a:lnTo>
                    <a:pt x="220599" y="202323"/>
                  </a:lnTo>
                  <a:lnTo>
                    <a:pt x="214871" y="189928"/>
                  </a:lnTo>
                  <a:lnTo>
                    <a:pt x="214210" y="188506"/>
                  </a:lnTo>
                  <a:lnTo>
                    <a:pt x="206400" y="182118"/>
                  </a:lnTo>
                  <a:lnTo>
                    <a:pt x="206400" y="221170"/>
                  </a:lnTo>
                  <a:lnTo>
                    <a:pt x="205359" y="235140"/>
                  </a:lnTo>
                  <a:lnTo>
                    <a:pt x="202260" y="244906"/>
                  </a:lnTo>
                  <a:lnTo>
                    <a:pt x="197040" y="250647"/>
                  </a:lnTo>
                  <a:lnTo>
                    <a:pt x="189712" y="252514"/>
                  </a:lnTo>
                  <a:lnTo>
                    <a:pt x="182308" y="250647"/>
                  </a:lnTo>
                  <a:lnTo>
                    <a:pt x="177076" y="244906"/>
                  </a:lnTo>
                  <a:lnTo>
                    <a:pt x="173964" y="235140"/>
                  </a:lnTo>
                  <a:lnTo>
                    <a:pt x="172935" y="221170"/>
                  </a:lnTo>
                  <a:lnTo>
                    <a:pt x="173964" y="207200"/>
                  </a:lnTo>
                  <a:lnTo>
                    <a:pt x="177076" y="197472"/>
                  </a:lnTo>
                  <a:lnTo>
                    <a:pt x="182308" y="191782"/>
                  </a:lnTo>
                  <a:lnTo>
                    <a:pt x="189712" y="189928"/>
                  </a:lnTo>
                  <a:lnTo>
                    <a:pt x="197040" y="191782"/>
                  </a:lnTo>
                  <a:lnTo>
                    <a:pt x="202260" y="197472"/>
                  </a:lnTo>
                  <a:lnTo>
                    <a:pt x="205359" y="207200"/>
                  </a:lnTo>
                  <a:lnTo>
                    <a:pt x="206400" y="221170"/>
                  </a:lnTo>
                  <a:lnTo>
                    <a:pt x="206400" y="182118"/>
                  </a:lnTo>
                  <a:lnTo>
                    <a:pt x="203847" y="180022"/>
                  </a:lnTo>
                  <a:lnTo>
                    <a:pt x="189712" y="177126"/>
                  </a:lnTo>
                  <a:lnTo>
                    <a:pt x="175488" y="180022"/>
                  </a:lnTo>
                  <a:lnTo>
                    <a:pt x="165074" y="188506"/>
                  </a:lnTo>
                  <a:lnTo>
                    <a:pt x="158673" y="202323"/>
                  </a:lnTo>
                  <a:lnTo>
                    <a:pt x="156502" y="221170"/>
                  </a:lnTo>
                  <a:lnTo>
                    <a:pt x="158673" y="240030"/>
                  </a:lnTo>
                  <a:lnTo>
                    <a:pt x="165074" y="253873"/>
                  </a:lnTo>
                  <a:lnTo>
                    <a:pt x="175488" y="262394"/>
                  </a:lnTo>
                  <a:lnTo>
                    <a:pt x="189712" y="265303"/>
                  </a:lnTo>
                  <a:lnTo>
                    <a:pt x="203847" y="262394"/>
                  </a:lnTo>
                  <a:lnTo>
                    <a:pt x="214210" y="253873"/>
                  </a:lnTo>
                  <a:lnTo>
                    <a:pt x="214833" y="252514"/>
                  </a:lnTo>
                  <a:lnTo>
                    <a:pt x="220599" y="240030"/>
                  </a:lnTo>
                  <a:lnTo>
                    <a:pt x="222770" y="221170"/>
                  </a:lnTo>
                  <a:close/>
                </a:path>
                <a:path w="1028700" h="459740">
                  <a:moveTo>
                    <a:pt x="278650" y="203504"/>
                  </a:moveTo>
                  <a:lnTo>
                    <a:pt x="277037" y="192608"/>
                  </a:lnTo>
                  <a:lnTo>
                    <a:pt x="273850" y="186969"/>
                  </a:lnTo>
                  <a:lnTo>
                    <a:pt x="272415" y="184429"/>
                  </a:lnTo>
                  <a:lnTo>
                    <a:pt x="267970" y="181317"/>
                  </a:lnTo>
                  <a:lnTo>
                    <a:pt x="267970" y="193027"/>
                  </a:lnTo>
                  <a:lnTo>
                    <a:pt x="267970" y="214083"/>
                  </a:lnTo>
                  <a:lnTo>
                    <a:pt x="263385" y="220179"/>
                  </a:lnTo>
                  <a:lnTo>
                    <a:pt x="247307" y="220179"/>
                  </a:lnTo>
                  <a:lnTo>
                    <a:pt x="242582" y="214083"/>
                  </a:lnTo>
                  <a:lnTo>
                    <a:pt x="242582" y="193027"/>
                  </a:lnTo>
                  <a:lnTo>
                    <a:pt x="247307" y="186969"/>
                  </a:lnTo>
                  <a:lnTo>
                    <a:pt x="263385" y="186969"/>
                  </a:lnTo>
                  <a:lnTo>
                    <a:pt x="267970" y="193027"/>
                  </a:lnTo>
                  <a:lnTo>
                    <a:pt x="267970" y="181317"/>
                  </a:lnTo>
                  <a:lnTo>
                    <a:pt x="265061" y="179273"/>
                  </a:lnTo>
                  <a:lnTo>
                    <a:pt x="255270" y="177482"/>
                  </a:lnTo>
                  <a:lnTo>
                    <a:pt x="245554" y="179273"/>
                  </a:lnTo>
                  <a:lnTo>
                    <a:pt x="238239" y="184429"/>
                  </a:lnTo>
                  <a:lnTo>
                    <a:pt x="233641" y="192608"/>
                  </a:lnTo>
                  <a:lnTo>
                    <a:pt x="232041" y="203504"/>
                  </a:lnTo>
                  <a:lnTo>
                    <a:pt x="233641" y="214477"/>
                  </a:lnTo>
                  <a:lnTo>
                    <a:pt x="238239" y="222732"/>
                  </a:lnTo>
                  <a:lnTo>
                    <a:pt x="245554" y="227926"/>
                  </a:lnTo>
                  <a:lnTo>
                    <a:pt x="255270" y="229730"/>
                  </a:lnTo>
                  <a:lnTo>
                    <a:pt x="265061" y="227926"/>
                  </a:lnTo>
                  <a:lnTo>
                    <a:pt x="272415" y="222732"/>
                  </a:lnTo>
                  <a:lnTo>
                    <a:pt x="273837" y="220179"/>
                  </a:lnTo>
                  <a:lnTo>
                    <a:pt x="277037" y="214477"/>
                  </a:lnTo>
                  <a:lnTo>
                    <a:pt x="278650" y="203504"/>
                  </a:lnTo>
                  <a:close/>
                </a:path>
                <a:path w="1028700" h="459740">
                  <a:moveTo>
                    <a:pt x="281952" y="2857"/>
                  </a:moveTo>
                  <a:lnTo>
                    <a:pt x="265772" y="2857"/>
                  </a:lnTo>
                  <a:lnTo>
                    <a:pt x="265772" y="39560"/>
                  </a:lnTo>
                  <a:lnTo>
                    <a:pt x="265772" y="62090"/>
                  </a:lnTo>
                  <a:lnTo>
                    <a:pt x="264388" y="70294"/>
                  </a:lnTo>
                  <a:lnTo>
                    <a:pt x="260527" y="76695"/>
                  </a:lnTo>
                  <a:lnTo>
                    <a:pt x="254558" y="80873"/>
                  </a:lnTo>
                  <a:lnTo>
                    <a:pt x="246875" y="82359"/>
                  </a:lnTo>
                  <a:lnTo>
                    <a:pt x="239217" y="80873"/>
                  </a:lnTo>
                  <a:lnTo>
                    <a:pt x="233286" y="76695"/>
                  </a:lnTo>
                  <a:lnTo>
                    <a:pt x="229412" y="70294"/>
                  </a:lnTo>
                  <a:lnTo>
                    <a:pt x="227977" y="62090"/>
                  </a:lnTo>
                  <a:lnTo>
                    <a:pt x="229425" y="53924"/>
                  </a:lnTo>
                  <a:lnTo>
                    <a:pt x="233324" y="47510"/>
                  </a:lnTo>
                  <a:lnTo>
                    <a:pt x="239268" y="43319"/>
                  </a:lnTo>
                  <a:lnTo>
                    <a:pt x="246875" y="41808"/>
                  </a:lnTo>
                  <a:lnTo>
                    <a:pt x="254571" y="43319"/>
                  </a:lnTo>
                  <a:lnTo>
                    <a:pt x="260527" y="47472"/>
                  </a:lnTo>
                  <a:lnTo>
                    <a:pt x="264388" y="53886"/>
                  </a:lnTo>
                  <a:lnTo>
                    <a:pt x="265772" y="62090"/>
                  </a:lnTo>
                  <a:lnTo>
                    <a:pt x="265772" y="39560"/>
                  </a:lnTo>
                  <a:lnTo>
                    <a:pt x="261607" y="34607"/>
                  </a:lnTo>
                  <a:lnTo>
                    <a:pt x="256413" y="30975"/>
                  </a:lnTo>
                  <a:lnTo>
                    <a:pt x="250202" y="28752"/>
                  </a:lnTo>
                  <a:lnTo>
                    <a:pt x="243039" y="27990"/>
                  </a:lnTo>
                  <a:lnTo>
                    <a:pt x="230263" y="30429"/>
                  </a:lnTo>
                  <a:lnTo>
                    <a:pt x="220357" y="37299"/>
                  </a:lnTo>
                  <a:lnTo>
                    <a:pt x="213956" y="47942"/>
                  </a:lnTo>
                  <a:lnTo>
                    <a:pt x="211683" y="61696"/>
                  </a:lnTo>
                  <a:lnTo>
                    <a:pt x="213956" y="75603"/>
                  </a:lnTo>
                  <a:lnTo>
                    <a:pt x="220395" y="86398"/>
                  </a:lnTo>
                  <a:lnTo>
                    <a:pt x="230403" y="93408"/>
                  </a:lnTo>
                  <a:lnTo>
                    <a:pt x="243382" y="95897"/>
                  </a:lnTo>
                  <a:lnTo>
                    <a:pt x="253365" y="95897"/>
                  </a:lnTo>
                  <a:lnTo>
                    <a:pt x="261048" y="91808"/>
                  </a:lnTo>
                  <a:lnTo>
                    <a:pt x="265772" y="84480"/>
                  </a:lnTo>
                  <a:lnTo>
                    <a:pt x="265772" y="95161"/>
                  </a:lnTo>
                  <a:lnTo>
                    <a:pt x="281952" y="95161"/>
                  </a:lnTo>
                  <a:lnTo>
                    <a:pt x="281952" y="84480"/>
                  </a:lnTo>
                  <a:lnTo>
                    <a:pt x="281952" y="82359"/>
                  </a:lnTo>
                  <a:lnTo>
                    <a:pt x="281952" y="41808"/>
                  </a:lnTo>
                  <a:lnTo>
                    <a:pt x="281952" y="39560"/>
                  </a:lnTo>
                  <a:lnTo>
                    <a:pt x="281952" y="2857"/>
                  </a:lnTo>
                  <a:close/>
                </a:path>
                <a:path w="1028700" h="459740">
                  <a:moveTo>
                    <a:pt x="327901" y="177761"/>
                  </a:moveTo>
                  <a:lnTo>
                    <a:pt x="312496" y="177761"/>
                  </a:lnTo>
                  <a:lnTo>
                    <a:pt x="248920" y="264820"/>
                  </a:lnTo>
                  <a:lnTo>
                    <a:pt x="264477" y="264820"/>
                  </a:lnTo>
                  <a:lnTo>
                    <a:pt x="327901" y="177761"/>
                  </a:lnTo>
                  <a:close/>
                </a:path>
                <a:path w="1028700" h="459740">
                  <a:moveTo>
                    <a:pt x="335000" y="367944"/>
                  </a:moveTo>
                  <a:lnTo>
                    <a:pt x="318820" y="367944"/>
                  </a:lnTo>
                  <a:lnTo>
                    <a:pt x="318820" y="377888"/>
                  </a:lnTo>
                  <a:lnTo>
                    <a:pt x="318820" y="399389"/>
                  </a:lnTo>
                  <a:lnTo>
                    <a:pt x="317525" y="407098"/>
                  </a:lnTo>
                  <a:lnTo>
                    <a:pt x="313905" y="413118"/>
                  </a:lnTo>
                  <a:lnTo>
                    <a:pt x="308317" y="417029"/>
                  </a:lnTo>
                  <a:lnTo>
                    <a:pt x="301155" y="418426"/>
                  </a:lnTo>
                  <a:lnTo>
                    <a:pt x="293928" y="417029"/>
                  </a:lnTo>
                  <a:lnTo>
                    <a:pt x="288340" y="413118"/>
                  </a:lnTo>
                  <a:lnTo>
                    <a:pt x="284708" y="407098"/>
                  </a:lnTo>
                  <a:lnTo>
                    <a:pt x="283387" y="399389"/>
                  </a:lnTo>
                  <a:lnTo>
                    <a:pt x="284734" y="391744"/>
                  </a:lnTo>
                  <a:lnTo>
                    <a:pt x="288391" y="385724"/>
                  </a:lnTo>
                  <a:lnTo>
                    <a:pt x="293979" y="381774"/>
                  </a:lnTo>
                  <a:lnTo>
                    <a:pt x="301155" y="380352"/>
                  </a:lnTo>
                  <a:lnTo>
                    <a:pt x="308343" y="381774"/>
                  </a:lnTo>
                  <a:lnTo>
                    <a:pt x="313905" y="385686"/>
                  </a:lnTo>
                  <a:lnTo>
                    <a:pt x="317525" y="391706"/>
                  </a:lnTo>
                  <a:lnTo>
                    <a:pt x="318820" y="399389"/>
                  </a:lnTo>
                  <a:lnTo>
                    <a:pt x="318820" y="377888"/>
                  </a:lnTo>
                  <a:lnTo>
                    <a:pt x="314236" y="371144"/>
                  </a:lnTo>
                  <a:lnTo>
                    <a:pt x="306755" y="367309"/>
                  </a:lnTo>
                  <a:lnTo>
                    <a:pt x="297167" y="367449"/>
                  </a:lnTo>
                  <a:lnTo>
                    <a:pt x="285330" y="369747"/>
                  </a:lnTo>
                  <a:lnTo>
                    <a:pt x="276148" y="376199"/>
                  </a:lnTo>
                  <a:lnTo>
                    <a:pt x="270192" y="386181"/>
                  </a:lnTo>
                  <a:lnTo>
                    <a:pt x="268084" y="399034"/>
                  </a:lnTo>
                  <a:lnTo>
                    <a:pt x="270217" y="412140"/>
                  </a:lnTo>
                  <a:lnTo>
                    <a:pt x="276263" y="422262"/>
                  </a:lnTo>
                  <a:lnTo>
                    <a:pt x="285610" y="428815"/>
                  </a:lnTo>
                  <a:lnTo>
                    <a:pt x="297700" y="431139"/>
                  </a:lnTo>
                  <a:lnTo>
                    <a:pt x="307149" y="431139"/>
                  </a:lnTo>
                  <a:lnTo>
                    <a:pt x="314337" y="427380"/>
                  </a:lnTo>
                  <a:lnTo>
                    <a:pt x="318820" y="420649"/>
                  </a:lnTo>
                  <a:lnTo>
                    <a:pt x="318757" y="428815"/>
                  </a:lnTo>
                  <a:lnTo>
                    <a:pt x="317449" y="435660"/>
                  </a:lnTo>
                  <a:lnTo>
                    <a:pt x="313524" y="441071"/>
                  </a:lnTo>
                  <a:lnTo>
                    <a:pt x="307378" y="444487"/>
                  </a:lnTo>
                  <a:lnTo>
                    <a:pt x="299288" y="445681"/>
                  </a:lnTo>
                  <a:lnTo>
                    <a:pt x="291350" y="445681"/>
                  </a:lnTo>
                  <a:lnTo>
                    <a:pt x="284619" y="443179"/>
                  </a:lnTo>
                  <a:lnTo>
                    <a:pt x="278523" y="438708"/>
                  </a:lnTo>
                  <a:lnTo>
                    <a:pt x="272072" y="450418"/>
                  </a:lnTo>
                  <a:lnTo>
                    <a:pt x="278257" y="454037"/>
                  </a:lnTo>
                  <a:lnTo>
                    <a:pt x="285038" y="456819"/>
                  </a:lnTo>
                  <a:lnTo>
                    <a:pt x="292366" y="458597"/>
                  </a:lnTo>
                  <a:lnTo>
                    <a:pt x="300164" y="459219"/>
                  </a:lnTo>
                  <a:lnTo>
                    <a:pt x="314464" y="457047"/>
                  </a:lnTo>
                  <a:lnTo>
                    <a:pt x="325462" y="450824"/>
                  </a:lnTo>
                  <a:lnTo>
                    <a:pt x="329145" y="445681"/>
                  </a:lnTo>
                  <a:lnTo>
                    <a:pt x="332511" y="441020"/>
                  </a:lnTo>
                  <a:lnTo>
                    <a:pt x="334924" y="428510"/>
                  </a:lnTo>
                  <a:lnTo>
                    <a:pt x="335000" y="420649"/>
                  </a:lnTo>
                  <a:lnTo>
                    <a:pt x="335000" y="418426"/>
                  </a:lnTo>
                  <a:lnTo>
                    <a:pt x="335000" y="380352"/>
                  </a:lnTo>
                  <a:lnTo>
                    <a:pt x="335000" y="377888"/>
                  </a:lnTo>
                  <a:lnTo>
                    <a:pt x="335000" y="367944"/>
                  </a:lnTo>
                  <a:close/>
                </a:path>
                <a:path w="1028700" h="459740">
                  <a:moveTo>
                    <a:pt x="345706" y="238937"/>
                  </a:moveTo>
                  <a:lnTo>
                    <a:pt x="344093" y="228066"/>
                  </a:lnTo>
                  <a:lnTo>
                    <a:pt x="340880" y="222402"/>
                  </a:lnTo>
                  <a:lnTo>
                    <a:pt x="339458" y="219900"/>
                  </a:lnTo>
                  <a:lnTo>
                    <a:pt x="335026" y="216801"/>
                  </a:lnTo>
                  <a:lnTo>
                    <a:pt x="335026" y="228498"/>
                  </a:lnTo>
                  <a:lnTo>
                    <a:pt x="335026" y="249516"/>
                  </a:lnTo>
                  <a:lnTo>
                    <a:pt x="330403" y="255612"/>
                  </a:lnTo>
                  <a:lnTo>
                    <a:pt x="314363" y="255612"/>
                  </a:lnTo>
                  <a:lnTo>
                    <a:pt x="309638" y="249516"/>
                  </a:lnTo>
                  <a:lnTo>
                    <a:pt x="309638" y="228498"/>
                  </a:lnTo>
                  <a:lnTo>
                    <a:pt x="314363" y="222402"/>
                  </a:lnTo>
                  <a:lnTo>
                    <a:pt x="330403" y="222402"/>
                  </a:lnTo>
                  <a:lnTo>
                    <a:pt x="335026" y="228498"/>
                  </a:lnTo>
                  <a:lnTo>
                    <a:pt x="335026" y="216801"/>
                  </a:lnTo>
                  <a:lnTo>
                    <a:pt x="332105" y="214744"/>
                  </a:lnTo>
                  <a:lnTo>
                    <a:pt x="322326" y="212953"/>
                  </a:lnTo>
                  <a:lnTo>
                    <a:pt x="312585" y="214744"/>
                  </a:lnTo>
                  <a:lnTo>
                    <a:pt x="305269" y="219900"/>
                  </a:lnTo>
                  <a:lnTo>
                    <a:pt x="300659" y="228066"/>
                  </a:lnTo>
                  <a:lnTo>
                    <a:pt x="299059" y="238937"/>
                  </a:lnTo>
                  <a:lnTo>
                    <a:pt x="300659" y="249910"/>
                  </a:lnTo>
                  <a:lnTo>
                    <a:pt x="305269" y="258178"/>
                  </a:lnTo>
                  <a:lnTo>
                    <a:pt x="312585" y="263398"/>
                  </a:lnTo>
                  <a:lnTo>
                    <a:pt x="322326" y="265201"/>
                  </a:lnTo>
                  <a:lnTo>
                    <a:pt x="332105" y="263398"/>
                  </a:lnTo>
                  <a:lnTo>
                    <a:pt x="339458" y="258178"/>
                  </a:lnTo>
                  <a:lnTo>
                    <a:pt x="340893" y="255612"/>
                  </a:lnTo>
                  <a:lnTo>
                    <a:pt x="344093" y="249910"/>
                  </a:lnTo>
                  <a:lnTo>
                    <a:pt x="345706" y="238937"/>
                  </a:lnTo>
                  <a:close/>
                </a:path>
                <a:path w="1028700" h="459740">
                  <a:moveTo>
                    <a:pt x="366166" y="61836"/>
                  </a:moveTo>
                  <a:lnTo>
                    <a:pt x="363613" y="48069"/>
                  </a:lnTo>
                  <a:lnTo>
                    <a:pt x="359486" y="41922"/>
                  </a:lnTo>
                  <a:lnTo>
                    <a:pt x="356463" y="37426"/>
                  </a:lnTo>
                  <a:lnTo>
                    <a:pt x="349846" y="33324"/>
                  </a:lnTo>
                  <a:lnTo>
                    <a:pt x="349846" y="62090"/>
                  </a:lnTo>
                  <a:lnTo>
                    <a:pt x="348462" y="70269"/>
                  </a:lnTo>
                  <a:lnTo>
                    <a:pt x="344627" y="76631"/>
                  </a:lnTo>
                  <a:lnTo>
                    <a:pt x="338734" y="80759"/>
                  </a:lnTo>
                  <a:lnTo>
                    <a:pt x="331190" y="82219"/>
                  </a:lnTo>
                  <a:lnTo>
                    <a:pt x="323519" y="80759"/>
                  </a:lnTo>
                  <a:lnTo>
                    <a:pt x="317550" y="76631"/>
                  </a:lnTo>
                  <a:lnTo>
                    <a:pt x="313664" y="70269"/>
                  </a:lnTo>
                  <a:lnTo>
                    <a:pt x="312293" y="62090"/>
                  </a:lnTo>
                  <a:lnTo>
                    <a:pt x="313664" y="53898"/>
                  </a:lnTo>
                  <a:lnTo>
                    <a:pt x="317538" y="47523"/>
                  </a:lnTo>
                  <a:lnTo>
                    <a:pt x="323519" y="43395"/>
                  </a:lnTo>
                  <a:lnTo>
                    <a:pt x="331190" y="41922"/>
                  </a:lnTo>
                  <a:lnTo>
                    <a:pt x="338734" y="43395"/>
                  </a:lnTo>
                  <a:lnTo>
                    <a:pt x="344627" y="47523"/>
                  </a:lnTo>
                  <a:lnTo>
                    <a:pt x="348462" y="53898"/>
                  </a:lnTo>
                  <a:lnTo>
                    <a:pt x="349846" y="62090"/>
                  </a:lnTo>
                  <a:lnTo>
                    <a:pt x="349846" y="33324"/>
                  </a:lnTo>
                  <a:lnTo>
                    <a:pt x="345414" y="30568"/>
                  </a:lnTo>
                  <a:lnTo>
                    <a:pt x="331190" y="28130"/>
                  </a:lnTo>
                  <a:lnTo>
                    <a:pt x="316826" y="30568"/>
                  </a:lnTo>
                  <a:lnTo>
                    <a:pt x="305714" y="37426"/>
                  </a:lnTo>
                  <a:lnTo>
                    <a:pt x="298551" y="48069"/>
                  </a:lnTo>
                  <a:lnTo>
                    <a:pt x="296011" y="61836"/>
                  </a:lnTo>
                  <a:lnTo>
                    <a:pt x="298551" y="75704"/>
                  </a:lnTo>
                  <a:lnTo>
                    <a:pt x="305714" y="86423"/>
                  </a:lnTo>
                  <a:lnTo>
                    <a:pt x="316826" y="93345"/>
                  </a:lnTo>
                  <a:lnTo>
                    <a:pt x="331190" y="95796"/>
                  </a:lnTo>
                  <a:lnTo>
                    <a:pt x="345414" y="93345"/>
                  </a:lnTo>
                  <a:lnTo>
                    <a:pt x="356463" y="86423"/>
                  </a:lnTo>
                  <a:lnTo>
                    <a:pt x="359257" y="82219"/>
                  </a:lnTo>
                  <a:lnTo>
                    <a:pt x="363613" y="75704"/>
                  </a:lnTo>
                  <a:lnTo>
                    <a:pt x="366166" y="61836"/>
                  </a:lnTo>
                  <a:close/>
                </a:path>
                <a:path w="1028700" h="459740">
                  <a:moveTo>
                    <a:pt x="392201" y="367309"/>
                  </a:moveTo>
                  <a:lnTo>
                    <a:pt x="384949" y="368249"/>
                  </a:lnTo>
                  <a:lnTo>
                    <a:pt x="378701" y="370814"/>
                  </a:lnTo>
                  <a:lnTo>
                    <a:pt x="373545" y="374992"/>
                  </a:lnTo>
                  <a:lnTo>
                    <a:pt x="369570" y="380733"/>
                  </a:lnTo>
                  <a:lnTo>
                    <a:pt x="369570" y="367944"/>
                  </a:lnTo>
                  <a:lnTo>
                    <a:pt x="353415" y="367944"/>
                  </a:lnTo>
                  <a:lnTo>
                    <a:pt x="353415" y="434479"/>
                  </a:lnTo>
                  <a:lnTo>
                    <a:pt x="369570" y="434479"/>
                  </a:lnTo>
                  <a:lnTo>
                    <a:pt x="369570" y="402386"/>
                  </a:lnTo>
                  <a:lnTo>
                    <a:pt x="371132" y="394157"/>
                  </a:lnTo>
                  <a:lnTo>
                    <a:pt x="375615" y="387845"/>
                  </a:lnTo>
                  <a:lnTo>
                    <a:pt x="382739" y="383946"/>
                  </a:lnTo>
                  <a:lnTo>
                    <a:pt x="392201" y="382955"/>
                  </a:lnTo>
                  <a:lnTo>
                    <a:pt x="392201" y="380733"/>
                  </a:lnTo>
                  <a:lnTo>
                    <a:pt x="392201" y="367309"/>
                  </a:lnTo>
                  <a:close/>
                </a:path>
                <a:path w="1028700" h="459740">
                  <a:moveTo>
                    <a:pt x="443090" y="333108"/>
                  </a:moveTo>
                  <a:lnTo>
                    <a:pt x="429412" y="333108"/>
                  </a:lnTo>
                  <a:lnTo>
                    <a:pt x="389750" y="448779"/>
                  </a:lnTo>
                  <a:lnTo>
                    <a:pt x="403529" y="448779"/>
                  </a:lnTo>
                  <a:lnTo>
                    <a:pt x="443090" y="333108"/>
                  </a:lnTo>
                  <a:close/>
                </a:path>
                <a:path w="1028700" h="459740">
                  <a:moveTo>
                    <a:pt x="467194" y="207733"/>
                  </a:moveTo>
                  <a:lnTo>
                    <a:pt x="464883" y="194970"/>
                  </a:lnTo>
                  <a:lnTo>
                    <a:pt x="462978" y="192290"/>
                  </a:lnTo>
                  <a:lnTo>
                    <a:pt x="458177" y="185559"/>
                  </a:lnTo>
                  <a:lnTo>
                    <a:pt x="451408" y="181927"/>
                  </a:lnTo>
                  <a:lnTo>
                    <a:pt x="451408" y="197510"/>
                  </a:lnTo>
                  <a:lnTo>
                    <a:pt x="451408" y="208229"/>
                  </a:lnTo>
                  <a:lnTo>
                    <a:pt x="450100" y="215392"/>
                  </a:lnTo>
                  <a:lnTo>
                    <a:pt x="446303" y="220472"/>
                  </a:lnTo>
                  <a:lnTo>
                    <a:pt x="440169" y="223507"/>
                  </a:lnTo>
                  <a:lnTo>
                    <a:pt x="431876" y="224510"/>
                  </a:lnTo>
                  <a:lnTo>
                    <a:pt x="413715" y="224510"/>
                  </a:lnTo>
                  <a:lnTo>
                    <a:pt x="413715" y="192290"/>
                  </a:lnTo>
                  <a:lnTo>
                    <a:pt x="444309" y="192290"/>
                  </a:lnTo>
                  <a:lnTo>
                    <a:pt x="451408" y="197510"/>
                  </a:lnTo>
                  <a:lnTo>
                    <a:pt x="451408" y="181927"/>
                  </a:lnTo>
                  <a:lnTo>
                    <a:pt x="447370" y="179755"/>
                  </a:lnTo>
                  <a:lnTo>
                    <a:pt x="432752" y="177761"/>
                  </a:lnTo>
                  <a:lnTo>
                    <a:pt x="397027" y="177761"/>
                  </a:lnTo>
                  <a:lnTo>
                    <a:pt x="397027" y="264820"/>
                  </a:lnTo>
                  <a:lnTo>
                    <a:pt x="413715" y="264820"/>
                  </a:lnTo>
                  <a:lnTo>
                    <a:pt x="413715" y="239179"/>
                  </a:lnTo>
                  <a:lnTo>
                    <a:pt x="432752" y="239179"/>
                  </a:lnTo>
                  <a:lnTo>
                    <a:pt x="447370" y="237070"/>
                  </a:lnTo>
                  <a:lnTo>
                    <a:pt x="458177" y="230924"/>
                  </a:lnTo>
                  <a:lnTo>
                    <a:pt x="462521" y="224510"/>
                  </a:lnTo>
                  <a:lnTo>
                    <a:pt x="464883" y="221043"/>
                  </a:lnTo>
                  <a:lnTo>
                    <a:pt x="467194" y="207733"/>
                  </a:lnTo>
                  <a:close/>
                </a:path>
                <a:path w="1028700" h="459740">
                  <a:moveTo>
                    <a:pt x="509905" y="8102"/>
                  </a:moveTo>
                  <a:lnTo>
                    <a:pt x="490753" y="8102"/>
                  </a:lnTo>
                  <a:lnTo>
                    <a:pt x="463499" y="63957"/>
                  </a:lnTo>
                  <a:lnTo>
                    <a:pt x="448310" y="32969"/>
                  </a:lnTo>
                  <a:lnTo>
                    <a:pt x="436143" y="8102"/>
                  </a:lnTo>
                  <a:lnTo>
                    <a:pt x="416852" y="8102"/>
                  </a:lnTo>
                  <a:lnTo>
                    <a:pt x="416852" y="95161"/>
                  </a:lnTo>
                  <a:lnTo>
                    <a:pt x="432295" y="95161"/>
                  </a:lnTo>
                  <a:lnTo>
                    <a:pt x="432295" y="32969"/>
                  </a:lnTo>
                  <a:lnTo>
                    <a:pt x="458038" y="86194"/>
                  </a:lnTo>
                  <a:lnTo>
                    <a:pt x="468858" y="86194"/>
                  </a:lnTo>
                  <a:lnTo>
                    <a:pt x="479602" y="63957"/>
                  </a:lnTo>
                  <a:lnTo>
                    <a:pt x="494601" y="32969"/>
                  </a:lnTo>
                  <a:lnTo>
                    <a:pt x="494741" y="95161"/>
                  </a:lnTo>
                  <a:lnTo>
                    <a:pt x="509905" y="95161"/>
                  </a:lnTo>
                  <a:lnTo>
                    <a:pt x="509905" y="32969"/>
                  </a:lnTo>
                  <a:lnTo>
                    <a:pt x="509905" y="8102"/>
                  </a:lnTo>
                  <a:close/>
                </a:path>
                <a:path w="1028700" h="459740">
                  <a:moveTo>
                    <a:pt x="543826" y="231495"/>
                  </a:moveTo>
                  <a:lnTo>
                    <a:pt x="541274" y="217728"/>
                  </a:lnTo>
                  <a:lnTo>
                    <a:pt x="537133" y="211569"/>
                  </a:lnTo>
                  <a:lnTo>
                    <a:pt x="534123" y="207086"/>
                  </a:lnTo>
                  <a:lnTo>
                    <a:pt x="527494" y="202971"/>
                  </a:lnTo>
                  <a:lnTo>
                    <a:pt x="527494" y="231736"/>
                  </a:lnTo>
                  <a:lnTo>
                    <a:pt x="526110" y="239915"/>
                  </a:lnTo>
                  <a:lnTo>
                    <a:pt x="522274" y="246291"/>
                  </a:lnTo>
                  <a:lnTo>
                    <a:pt x="516382" y="250418"/>
                  </a:lnTo>
                  <a:lnTo>
                    <a:pt x="508850" y="251879"/>
                  </a:lnTo>
                  <a:lnTo>
                    <a:pt x="501180" y="250418"/>
                  </a:lnTo>
                  <a:lnTo>
                    <a:pt x="495211" y="246291"/>
                  </a:lnTo>
                  <a:lnTo>
                    <a:pt x="491324" y="239915"/>
                  </a:lnTo>
                  <a:lnTo>
                    <a:pt x="489953" y="231736"/>
                  </a:lnTo>
                  <a:lnTo>
                    <a:pt x="491324" y="223545"/>
                  </a:lnTo>
                  <a:lnTo>
                    <a:pt x="495211" y="217182"/>
                  </a:lnTo>
                  <a:lnTo>
                    <a:pt x="501180" y="213042"/>
                  </a:lnTo>
                  <a:lnTo>
                    <a:pt x="508850" y="211569"/>
                  </a:lnTo>
                  <a:lnTo>
                    <a:pt x="516382" y="213042"/>
                  </a:lnTo>
                  <a:lnTo>
                    <a:pt x="522274" y="217182"/>
                  </a:lnTo>
                  <a:lnTo>
                    <a:pt x="526110" y="223545"/>
                  </a:lnTo>
                  <a:lnTo>
                    <a:pt x="527494" y="231736"/>
                  </a:lnTo>
                  <a:lnTo>
                    <a:pt x="527494" y="202971"/>
                  </a:lnTo>
                  <a:lnTo>
                    <a:pt x="523074" y="200228"/>
                  </a:lnTo>
                  <a:lnTo>
                    <a:pt x="508850" y="197789"/>
                  </a:lnTo>
                  <a:lnTo>
                    <a:pt x="494474" y="200228"/>
                  </a:lnTo>
                  <a:lnTo>
                    <a:pt x="483362" y="207086"/>
                  </a:lnTo>
                  <a:lnTo>
                    <a:pt x="476199" y="217728"/>
                  </a:lnTo>
                  <a:lnTo>
                    <a:pt x="473659" y="231495"/>
                  </a:lnTo>
                  <a:lnTo>
                    <a:pt x="476199" y="245351"/>
                  </a:lnTo>
                  <a:lnTo>
                    <a:pt x="483362" y="256070"/>
                  </a:lnTo>
                  <a:lnTo>
                    <a:pt x="494474" y="262991"/>
                  </a:lnTo>
                  <a:lnTo>
                    <a:pt x="508850" y="265442"/>
                  </a:lnTo>
                  <a:lnTo>
                    <a:pt x="523074" y="262991"/>
                  </a:lnTo>
                  <a:lnTo>
                    <a:pt x="534123" y="256070"/>
                  </a:lnTo>
                  <a:lnTo>
                    <a:pt x="536917" y="251879"/>
                  </a:lnTo>
                  <a:lnTo>
                    <a:pt x="541274" y="245351"/>
                  </a:lnTo>
                  <a:lnTo>
                    <a:pt x="543826" y="231495"/>
                  </a:lnTo>
                  <a:close/>
                </a:path>
                <a:path w="1028700" h="459740">
                  <a:moveTo>
                    <a:pt x="546341" y="28625"/>
                  </a:moveTo>
                  <a:lnTo>
                    <a:pt x="530186" y="28625"/>
                  </a:lnTo>
                  <a:lnTo>
                    <a:pt x="530186" y="95161"/>
                  </a:lnTo>
                  <a:lnTo>
                    <a:pt x="546341" y="95161"/>
                  </a:lnTo>
                  <a:lnTo>
                    <a:pt x="546341" y="28625"/>
                  </a:lnTo>
                  <a:close/>
                </a:path>
                <a:path w="1028700" h="459740">
                  <a:moveTo>
                    <a:pt x="546976" y="4368"/>
                  </a:moveTo>
                  <a:lnTo>
                    <a:pt x="543369" y="635"/>
                  </a:lnTo>
                  <a:lnTo>
                    <a:pt x="533158" y="635"/>
                  </a:lnTo>
                  <a:lnTo>
                    <a:pt x="529551" y="4368"/>
                  </a:lnTo>
                  <a:lnTo>
                    <a:pt x="529551" y="14808"/>
                  </a:lnTo>
                  <a:lnTo>
                    <a:pt x="533158" y="18542"/>
                  </a:lnTo>
                  <a:lnTo>
                    <a:pt x="543369" y="18542"/>
                  </a:lnTo>
                  <a:lnTo>
                    <a:pt x="546976" y="14808"/>
                  </a:lnTo>
                  <a:lnTo>
                    <a:pt x="546976" y="4368"/>
                  </a:lnTo>
                  <a:close/>
                </a:path>
                <a:path w="1028700" h="459740">
                  <a:moveTo>
                    <a:pt x="555688" y="392938"/>
                  </a:moveTo>
                  <a:lnTo>
                    <a:pt x="554037" y="382460"/>
                  </a:lnTo>
                  <a:lnTo>
                    <a:pt x="554012" y="382270"/>
                  </a:lnTo>
                  <a:lnTo>
                    <a:pt x="549198" y="374205"/>
                  </a:lnTo>
                  <a:lnTo>
                    <a:pt x="541566" y="369100"/>
                  </a:lnTo>
                  <a:lnTo>
                    <a:pt x="531431" y="367309"/>
                  </a:lnTo>
                  <a:lnTo>
                    <a:pt x="523227" y="368338"/>
                  </a:lnTo>
                  <a:lnTo>
                    <a:pt x="516280" y="371271"/>
                  </a:lnTo>
                  <a:lnTo>
                    <a:pt x="510717" y="376212"/>
                  </a:lnTo>
                  <a:lnTo>
                    <a:pt x="506679" y="383235"/>
                  </a:lnTo>
                  <a:lnTo>
                    <a:pt x="506298" y="382460"/>
                  </a:lnTo>
                  <a:lnTo>
                    <a:pt x="483793" y="367309"/>
                  </a:lnTo>
                  <a:lnTo>
                    <a:pt x="476313" y="368147"/>
                  </a:lnTo>
                  <a:lnTo>
                    <a:pt x="469849" y="370522"/>
                  </a:lnTo>
                  <a:lnTo>
                    <a:pt x="464489" y="374523"/>
                  </a:lnTo>
                  <a:lnTo>
                    <a:pt x="460375" y="380250"/>
                  </a:lnTo>
                  <a:lnTo>
                    <a:pt x="460375" y="367944"/>
                  </a:lnTo>
                  <a:lnTo>
                    <a:pt x="444233" y="367944"/>
                  </a:lnTo>
                  <a:lnTo>
                    <a:pt x="444233" y="434479"/>
                  </a:lnTo>
                  <a:lnTo>
                    <a:pt x="460375" y="434479"/>
                  </a:lnTo>
                  <a:lnTo>
                    <a:pt x="460375" y="401650"/>
                  </a:lnTo>
                  <a:lnTo>
                    <a:pt x="461530" y="394144"/>
                  </a:lnTo>
                  <a:lnTo>
                    <a:pt x="464870" y="388150"/>
                  </a:lnTo>
                  <a:lnTo>
                    <a:pt x="470192" y="384111"/>
                  </a:lnTo>
                  <a:lnTo>
                    <a:pt x="477304" y="382460"/>
                  </a:lnTo>
                  <a:lnTo>
                    <a:pt x="486257" y="382460"/>
                  </a:lnTo>
                  <a:lnTo>
                    <a:pt x="491655" y="388150"/>
                  </a:lnTo>
                  <a:lnTo>
                    <a:pt x="491731" y="434479"/>
                  </a:lnTo>
                  <a:lnTo>
                    <a:pt x="508050" y="434479"/>
                  </a:lnTo>
                  <a:lnTo>
                    <a:pt x="508050" y="401650"/>
                  </a:lnTo>
                  <a:lnTo>
                    <a:pt x="509193" y="394144"/>
                  </a:lnTo>
                  <a:lnTo>
                    <a:pt x="512508" y="388150"/>
                  </a:lnTo>
                  <a:lnTo>
                    <a:pt x="517779" y="384111"/>
                  </a:lnTo>
                  <a:lnTo>
                    <a:pt x="521500" y="383235"/>
                  </a:lnTo>
                  <a:lnTo>
                    <a:pt x="524827" y="382460"/>
                  </a:lnTo>
                  <a:lnTo>
                    <a:pt x="533793" y="382460"/>
                  </a:lnTo>
                  <a:lnTo>
                    <a:pt x="539318" y="388150"/>
                  </a:lnTo>
                  <a:lnTo>
                    <a:pt x="539394" y="434479"/>
                  </a:lnTo>
                  <a:lnTo>
                    <a:pt x="555688" y="434479"/>
                  </a:lnTo>
                  <a:lnTo>
                    <a:pt x="555688" y="392938"/>
                  </a:lnTo>
                  <a:close/>
                </a:path>
                <a:path w="1028700" h="459740">
                  <a:moveTo>
                    <a:pt x="574014" y="172516"/>
                  </a:moveTo>
                  <a:lnTo>
                    <a:pt x="557834" y="172516"/>
                  </a:lnTo>
                  <a:lnTo>
                    <a:pt x="557834" y="264820"/>
                  </a:lnTo>
                  <a:lnTo>
                    <a:pt x="574014" y="264820"/>
                  </a:lnTo>
                  <a:lnTo>
                    <a:pt x="574014" y="172516"/>
                  </a:lnTo>
                  <a:close/>
                </a:path>
                <a:path w="1028700" h="459740">
                  <a:moveTo>
                    <a:pt x="610311" y="198285"/>
                  </a:moveTo>
                  <a:lnTo>
                    <a:pt x="594156" y="198285"/>
                  </a:lnTo>
                  <a:lnTo>
                    <a:pt x="594156" y="264820"/>
                  </a:lnTo>
                  <a:lnTo>
                    <a:pt x="610311" y="264820"/>
                  </a:lnTo>
                  <a:lnTo>
                    <a:pt x="610311" y="198285"/>
                  </a:lnTo>
                  <a:close/>
                </a:path>
                <a:path w="1028700" h="459740">
                  <a:moveTo>
                    <a:pt x="610946" y="174028"/>
                  </a:moveTo>
                  <a:lnTo>
                    <a:pt x="607352" y="170294"/>
                  </a:lnTo>
                  <a:lnTo>
                    <a:pt x="597128" y="170294"/>
                  </a:lnTo>
                  <a:lnTo>
                    <a:pt x="593521" y="174028"/>
                  </a:lnTo>
                  <a:lnTo>
                    <a:pt x="593521" y="184467"/>
                  </a:lnTo>
                  <a:lnTo>
                    <a:pt x="597128" y="188201"/>
                  </a:lnTo>
                  <a:lnTo>
                    <a:pt x="607352" y="188201"/>
                  </a:lnTo>
                  <a:lnTo>
                    <a:pt x="610946" y="184467"/>
                  </a:lnTo>
                  <a:lnTo>
                    <a:pt x="610946" y="174028"/>
                  </a:lnTo>
                  <a:close/>
                </a:path>
                <a:path w="1028700" h="459740">
                  <a:moveTo>
                    <a:pt x="622122" y="82359"/>
                  </a:moveTo>
                  <a:lnTo>
                    <a:pt x="621512" y="81864"/>
                  </a:lnTo>
                  <a:lnTo>
                    <a:pt x="612038" y="74002"/>
                  </a:lnTo>
                  <a:lnTo>
                    <a:pt x="608050" y="79222"/>
                  </a:lnTo>
                  <a:lnTo>
                    <a:pt x="601853" y="81864"/>
                  </a:lnTo>
                  <a:lnTo>
                    <a:pt x="594131" y="81864"/>
                  </a:lnTo>
                  <a:lnTo>
                    <a:pt x="586778" y="80441"/>
                  </a:lnTo>
                  <a:lnTo>
                    <a:pt x="581037" y="76390"/>
                  </a:lnTo>
                  <a:lnTo>
                    <a:pt x="577303" y="70104"/>
                  </a:lnTo>
                  <a:lnTo>
                    <a:pt x="575970" y="61937"/>
                  </a:lnTo>
                  <a:lnTo>
                    <a:pt x="577303" y="53936"/>
                  </a:lnTo>
                  <a:lnTo>
                    <a:pt x="581037" y="47739"/>
                  </a:lnTo>
                  <a:lnTo>
                    <a:pt x="586778" y="43738"/>
                  </a:lnTo>
                  <a:lnTo>
                    <a:pt x="594131" y="42303"/>
                  </a:lnTo>
                  <a:lnTo>
                    <a:pt x="601459" y="42303"/>
                  </a:lnTo>
                  <a:lnTo>
                    <a:pt x="607314" y="45021"/>
                  </a:lnTo>
                  <a:lnTo>
                    <a:pt x="611543" y="49644"/>
                  </a:lnTo>
                  <a:lnTo>
                    <a:pt x="619252" y="42303"/>
                  </a:lnTo>
                  <a:lnTo>
                    <a:pt x="593483" y="28130"/>
                  </a:lnTo>
                  <a:lnTo>
                    <a:pt x="579755" y="30594"/>
                  </a:lnTo>
                  <a:lnTo>
                    <a:pt x="569074" y="37515"/>
                  </a:lnTo>
                  <a:lnTo>
                    <a:pt x="562140" y="48234"/>
                  </a:lnTo>
                  <a:lnTo>
                    <a:pt x="559676" y="62090"/>
                  </a:lnTo>
                  <a:lnTo>
                    <a:pt x="562114" y="75806"/>
                  </a:lnTo>
                  <a:lnTo>
                    <a:pt x="568998" y="86448"/>
                  </a:lnTo>
                  <a:lnTo>
                    <a:pt x="579602" y="93345"/>
                  </a:lnTo>
                  <a:lnTo>
                    <a:pt x="593242" y="95796"/>
                  </a:lnTo>
                  <a:lnTo>
                    <a:pt x="602449" y="94894"/>
                  </a:lnTo>
                  <a:lnTo>
                    <a:pt x="610387" y="92252"/>
                  </a:lnTo>
                  <a:lnTo>
                    <a:pt x="616978" y="88036"/>
                  </a:lnTo>
                  <a:lnTo>
                    <a:pt x="622122" y="82359"/>
                  </a:lnTo>
                  <a:close/>
                </a:path>
                <a:path w="1028700" h="459740">
                  <a:moveTo>
                    <a:pt x="633755" y="419798"/>
                  </a:moveTo>
                  <a:lnTo>
                    <a:pt x="590994" y="419798"/>
                  </a:lnTo>
                  <a:lnTo>
                    <a:pt x="613371" y="397522"/>
                  </a:lnTo>
                  <a:lnTo>
                    <a:pt x="620039" y="390105"/>
                  </a:lnTo>
                  <a:lnTo>
                    <a:pt x="625284" y="382790"/>
                  </a:lnTo>
                  <a:lnTo>
                    <a:pt x="628688" y="375653"/>
                  </a:lnTo>
                  <a:lnTo>
                    <a:pt x="629920" y="368782"/>
                  </a:lnTo>
                  <a:lnTo>
                    <a:pt x="628142" y="361099"/>
                  </a:lnTo>
                  <a:lnTo>
                    <a:pt x="627799" y="359600"/>
                  </a:lnTo>
                  <a:lnTo>
                    <a:pt x="621855" y="352590"/>
                  </a:lnTo>
                  <a:lnTo>
                    <a:pt x="612698" y="348119"/>
                  </a:lnTo>
                  <a:lnTo>
                    <a:pt x="600938" y="346544"/>
                  </a:lnTo>
                  <a:lnTo>
                    <a:pt x="592137" y="347408"/>
                  </a:lnTo>
                  <a:lnTo>
                    <a:pt x="583552" y="349897"/>
                  </a:lnTo>
                  <a:lnTo>
                    <a:pt x="575284" y="353885"/>
                  </a:lnTo>
                  <a:lnTo>
                    <a:pt x="567474" y="359232"/>
                  </a:lnTo>
                  <a:lnTo>
                    <a:pt x="574205" y="372033"/>
                  </a:lnTo>
                  <a:lnTo>
                    <a:pt x="580123" y="367499"/>
                  </a:lnTo>
                  <a:lnTo>
                    <a:pt x="586333" y="364058"/>
                  </a:lnTo>
                  <a:lnTo>
                    <a:pt x="592569" y="361873"/>
                  </a:lnTo>
                  <a:lnTo>
                    <a:pt x="598576" y="361099"/>
                  </a:lnTo>
                  <a:lnTo>
                    <a:pt x="607275" y="361099"/>
                  </a:lnTo>
                  <a:lnTo>
                    <a:pt x="612495" y="364807"/>
                  </a:lnTo>
                  <a:lnTo>
                    <a:pt x="612495" y="375869"/>
                  </a:lnTo>
                  <a:lnTo>
                    <a:pt x="608266" y="382460"/>
                  </a:lnTo>
                  <a:lnTo>
                    <a:pt x="602056" y="388569"/>
                  </a:lnTo>
                  <a:lnTo>
                    <a:pt x="569201" y="422414"/>
                  </a:lnTo>
                  <a:lnTo>
                    <a:pt x="569201" y="434479"/>
                  </a:lnTo>
                  <a:lnTo>
                    <a:pt x="633755" y="434479"/>
                  </a:lnTo>
                  <a:lnTo>
                    <a:pt x="633755" y="419798"/>
                  </a:lnTo>
                  <a:close/>
                </a:path>
                <a:path w="1028700" h="459740">
                  <a:moveTo>
                    <a:pt x="674103" y="27990"/>
                  </a:moveTo>
                  <a:lnTo>
                    <a:pt x="666838" y="28930"/>
                  </a:lnTo>
                  <a:lnTo>
                    <a:pt x="660590" y="31496"/>
                  </a:lnTo>
                  <a:lnTo>
                    <a:pt x="655434" y="35674"/>
                  </a:lnTo>
                  <a:lnTo>
                    <a:pt x="651471" y="41427"/>
                  </a:lnTo>
                  <a:lnTo>
                    <a:pt x="651471" y="28625"/>
                  </a:lnTo>
                  <a:lnTo>
                    <a:pt x="635317" y="28625"/>
                  </a:lnTo>
                  <a:lnTo>
                    <a:pt x="635317" y="95161"/>
                  </a:lnTo>
                  <a:lnTo>
                    <a:pt x="651471" y="95161"/>
                  </a:lnTo>
                  <a:lnTo>
                    <a:pt x="651471" y="63068"/>
                  </a:lnTo>
                  <a:lnTo>
                    <a:pt x="653034" y="54838"/>
                  </a:lnTo>
                  <a:lnTo>
                    <a:pt x="657517" y="48526"/>
                  </a:lnTo>
                  <a:lnTo>
                    <a:pt x="664641" y="44640"/>
                  </a:lnTo>
                  <a:lnTo>
                    <a:pt x="674103" y="43649"/>
                  </a:lnTo>
                  <a:lnTo>
                    <a:pt x="674103" y="41427"/>
                  </a:lnTo>
                  <a:lnTo>
                    <a:pt x="674103" y="27990"/>
                  </a:lnTo>
                  <a:close/>
                </a:path>
                <a:path w="1028700" h="459740">
                  <a:moveTo>
                    <a:pt x="676998" y="176745"/>
                  </a:moveTo>
                  <a:lnTo>
                    <a:pt x="661098" y="170395"/>
                  </a:lnTo>
                  <a:lnTo>
                    <a:pt x="647915" y="189572"/>
                  </a:lnTo>
                  <a:lnTo>
                    <a:pt x="661593" y="189572"/>
                  </a:lnTo>
                  <a:lnTo>
                    <a:pt x="676998" y="176745"/>
                  </a:lnTo>
                  <a:close/>
                </a:path>
                <a:path w="1028700" h="459740">
                  <a:moveTo>
                    <a:pt x="689330" y="237210"/>
                  </a:moveTo>
                  <a:lnTo>
                    <a:pt x="688644" y="226390"/>
                  </a:lnTo>
                  <a:lnTo>
                    <a:pt x="688301" y="220865"/>
                  </a:lnTo>
                  <a:lnTo>
                    <a:pt x="683615" y="210337"/>
                  </a:lnTo>
                  <a:lnTo>
                    <a:pt x="682764" y="208445"/>
                  </a:lnTo>
                  <a:lnTo>
                    <a:pt x="674636" y="202184"/>
                  </a:lnTo>
                  <a:lnTo>
                    <a:pt x="674636" y="226390"/>
                  </a:lnTo>
                  <a:lnTo>
                    <a:pt x="639838" y="226390"/>
                  </a:lnTo>
                  <a:lnTo>
                    <a:pt x="641311" y="216547"/>
                  </a:lnTo>
                  <a:lnTo>
                    <a:pt x="648017" y="210337"/>
                  </a:lnTo>
                  <a:lnTo>
                    <a:pt x="667689" y="210337"/>
                  </a:lnTo>
                  <a:lnTo>
                    <a:pt x="674281" y="216547"/>
                  </a:lnTo>
                  <a:lnTo>
                    <a:pt x="674636" y="226390"/>
                  </a:lnTo>
                  <a:lnTo>
                    <a:pt x="674636" y="202184"/>
                  </a:lnTo>
                  <a:lnTo>
                    <a:pt x="672541" y="200558"/>
                  </a:lnTo>
                  <a:lnTo>
                    <a:pt x="657466" y="197789"/>
                  </a:lnTo>
                  <a:lnTo>
                    <a:pt x="643788" y="200253"/>
                  </a:lnTo>
                  <a:lnTo>
                    <a:pt x="633095" y="207162"/>
                  </a:lnTo>
                  <a:lnTo>
                    <a:pt x="626135" y="217893"/>
                  </a:lnTo>
                  <a:lnTo>
                    <a:pt x="623658" y="231736"/>
                  </a:lnTo>
                  <a:lnTo>
                    <a:pt x="626084" y="245452"/>
                  </a:lnTo>
                  <a:lnTo>
                    <a:pt x="632993" y="256108"/>
                  </a:lnTo>
                  <a:lnTo>
                    <a:pt x="643775" y="263004"/>
                  </a:lnTo>
                  <a:lnTo>
                    <a:pt x="657847" y="265442"/>
                  </a:lnTo>
                  <a:lnTo>
                    <a:pt x="666229" y="264680"/>
                  </a:lnTo>
                  <a:lnTo>
                    <a:pt x="673760" y="262432"/>
                  </a:lnTo>
                  <a:lnTo>
                    <a:pt x="680326" y="258826"/>
                  </a:lnTo>
                  <a:lnTo>
                    <a:pt x="685850" y="253987"/>
                  </a:lnTo>
                  <a:lnTo>
                    <a:pt x="684288" y="252374"/>
                  </a:lnTo>
                  <a:lnTo>
                    <a:pt x="677138" y="244932"/>
                  </a:lnTo>
                  <a:lnTo>
                    <a:pt x="672414" y="249758"/>
                  </a:lnTo>
                  <a:lnTo>
                    <a:pt x="666064" y="252374"/>
                  </a:lnTo>
                  <a:lnTo>
                    <a:pt x="649528" y="252374"/>
                  </a:lnTo>
                  <a:lnTo>
                    <a:pt x="642302" y="246659"/>
                  </a:lnTo>
                  <a:lnTo>
                    <a:pt x="640194" y="237210"/>
                  </a:lnTo>
                  <a:lnTo>
                    <a:pt x="689330" y="237210"/>
                  </a:lnTo>
                  <a:close/>
                </a:path>
                <a:path w="1028700" h="459740">
                  <a:moveTo>
                    <a:pt x="748893" y="245287"/>
                  </a:moveTo>
                  <a:lnTo>
                    <a:pt x="743381" y="232232"/>
                  </a:lnTo>
                  <a:lnTo>
                    <a:pt x="731278" y="225933"/>
                  </a:lnTo>
                  <a:lnTo>
                    <a:pt x="719175" y="221996"/>
                  </a:lnTo>
                  <a:lnTo>
                    <a:pt x="713676" y="216052"/>
                  </a:lnTo>
                  <a:lnTo>
                    <a:pt x="713676" y="211963"/>
                  </a:lnTo>
                  <a:lnTo>
                    <a:pt x="717410" y="210197"/>
                  </a:lnTo>
                  <a:lnTo>
                    <a:pt x="728345" y="210197"/>
                  </a:lnTo>
                  <a:lnTo>
                    <a:pt x="735711" y="212458"/>
                  </a:lnTo>
                  <a:lnTo>
                    <a:pt x="742162" y="216306"/>
                  </a:lnTo>
                  <a:lnTo>
                    <a:pt x="745223" y="210197"/>
                  </a:lnTo>
                  <a:lnTo>
                    <a:pt x="723620" y="197510"/>
                  </a:lnTo>
                  <a:lnTo>
                    <a:pt x="714019" y="198716"/>
                  </a:lnTo>
                  <a:lnTo>
                    <a:pt x="706018" y="202399"/>
                  </a:lnTo>
                  <a:lnTo>
                    <a:pt x="700544" y="208635"/>
                  </a:lnTo>
                  <a:lnTo>
                    <a:pt x="698512" y="217538"/>
                  </a:lnTo>
                  <a:lnTo>
                    <a:pt x="703846" y="230352"/>
                  </a:lnTo>
                  <a:lnTo>
                    <a:pt x="715746" y="236410"/>
                  </a:lnTo>
                  <a:lnTo>
                    <a:pt x="727671" y="240334"/>
                  </a:lnTo>
                  <a:lnTo>
                    <a:pt x="733107" y="246761"/>
                  </a:lnTo>
                  <a:lnTo>
                    <a:pt x="733107" y="251129"/>
                  </a:lnTo>
                  <a:lnTo>
                    <a:pt x="728878" y="253009"/>
                  </a:lnTo>
                  <a:lnTo>
                    <a:pt x="716038" y="253009"/>
                  </a:lnTo>
                  <a:lnTo>
                    <a:pt x="706831" y="249999"/>
                  </a:lnTo>
                  <a:lnTo>
                    <a:pt x="700735" y="244792"/>
                  </a:lnTo>
                  <a:lnTo>
                    <a:pt x="695159" y="256108"/>
                  </a:lnTo>
                  <a:lnTo>
                    <a:pt x="700963" y="260146"/>
                  </a:lnTo>
                  <a:lnTo>
                    <a:pt x="707707" y="263067"/>
                  </a:lnTo>
                  <a:lnTo>
                    <a:pt x="715048" y="264845"/>
                  </a:lnTo>
                  <a:lnTo>
                    <a:pt x="722630" y="265442"/>
                  </a:lnTo>
                  <a:lnTo>
                    <a:pt x="732701" y="264210"/>
                  </a:lnTo>
                  <a:lnTo>
                    <a:pt x="741070" y="260451"/>
                  </a:lnTo>
                  <a:lnTo>
                    <a:pt x="746772" y="254165"/>
                  </a:lnTo>
                  <a:lnTo>
                    <a:pt x="747052" y="253009"/>
                  </a:lnTo>
                  <a:lnTo>
                    <a:pt x="748893" y="245287"/>
                  </a:lnTo>
                  <a:close/>
                </a:path>
                <a:path w="1028700" h="459740">
                  <a:moveTo>
                    <a:pt x="748893" y="61836"/>
                  </a:moveTo>
                  <a:lnTo>
                    <a:pt x="746340" y="48069"/>
                  </a:lnTo>
                  <a:lnTo>
                    <a:pt x="742213" y="41922"/>
                  </a:lnTo>
                  <a:lnTo>
                    <a:pt x="739190" y="37426"/>
                  </a:lnTo>
                  <a:lnTo>
                    <a:pt x="732574" y="33324"/>
                  </a:lnTo>
                  <a:lnTo>
                    <a:pt x="732574" y="62090"/>
                  </a:lnTo>
                  <a:lnTo>
                    <a:pt x="731189" y="70269"/>
                  </a:lnTo>
                  <a:lnTo>
                    <a:pt x="727354" y="76631"/>
                  </a:lnTo>
                  <a:lnTo>
                    <a:pt x="721461" y="80759"/>
                  </a:lnTo>
                  <a:lnTo>
                    <a:pt x="713917" y="82219"/>
                  </a:lnTo>
                  <a:lnTo>
                    <a:pt x="706247" y="80759"/>
                  </a:lnTo>
                  <a:lnTo>
                    <a:pt x="700278" y="76631"/>
                  </a:lnTo>
                  <a:lnTo>
                    <a:pt x="696391" y="70269"/>
                  </a:lnTo>
                  <a:lnTo>
                    <a:pt x="695020" y="62090"/>
                  </a:lnTo>
                  <a:lnTo>
                    <a:pt x="696391" y="53898"/>
                  </a:lnTo>
                  <a:lnTo>
                    <a:pt x="700278" y="47523"/>
                  </a:lnTo>
                  <a:lnTo>
                    <a:pt x="706247" y="43395"/>
                  </a:lnTo>
                  <a:lnTo>
                    <a:pt x="713917" y="41922"/>
                  </a:lnTo>
                  <a:lnTo>
                    <a:pt x="721461" y="43395"/>
                  </a:lnTo>
                  <a:lnTo>
                    <a:pt x="727354" y="47523"/>
                  </a:lnTo>
                  <a:lnTo>
                    <a:pt x="731189" y="53898"/>
                  </a:lnTo>
                  <a:lnTo>
                    <a:pt x="732574" y="62090"/>
                  </a:lnTo>
                  <a:lnTo>
                    <a:pt x="732574" y="33324"/>
                  </a:lnTo>
                  <a:lnTo>
                    <a:pt x="728141" y="30568"/>
                  </a:lnTo>
                  <a:lnTo>
                    <a:pt x="713917" y="28130"/>
                  </a:lnTo>
                  <a:lnTo>
                    <a:pt x="699554" y="30568"/>
                  </a:lnTo>
                  <a:lnTo>
                    <a:pt x="688441" y="37426"/>
                  </a:lnTo>
                  <a:lnTo>
                    <a:pt x="681278" y="48069"/>
                  </a:lnTo>
                  <a:lnTo>
                    <a:pt x="678738" y="61836"/>
                  </a:lnTo>
                  <a:lnTo>
                    <a:pt x="681278" y="75704"/>
                  </a:lnTo>
                  <a:lnTo>
                    <a:pt x="688441" y="86423"/>
                  </a:lnTo>
                  <a:lnTo>
                    <a:pt x="699554" y="93345"/>
                  </a:lnTo>
                  <a:lnTo>
                    <a:pt x="713917" y="95796"/>
                  </a:lnTo>
                  <a:lnTo>
                    <a:pt x="728141" y="93345"/>
                  </a:lnTo>
                  <a:lnTo>
                    <a:pt x="739190" y="86423"/>
                  </a:lnTo>
                  <a:lnTo>
                    <a:pt x="741984" y="82219"/>
                  </a:lnTo>
                  <a:lnTo>
                    <a:pt x="746340" y="75704"/>
                  </a:lnTo>
                  <a:lnTo>
                    <a:pt x="748893" y="61836"/>
                  </a:lnTo>
                  <a:close/>
                </a:path>
                <a:path w="1028700" h="459740">
                  <a:moveTo>
                    <a:pt x="800989" y="260718"/>
                  </a:moveTo>
                  <a:lnTo>
                    <a:pt x="798080" y="251244"/>
                  </a:lnTo>
                  <a:lnTo>
                    <a:pt x="797255" y="248526"/>
                  </a:lnTo>
                  <a:lnTo>
                    <a:pt x="793661" y="250253"/>
                  </a:lnTo>
                  <a:lnTo>
                    <a:pt x="790549" y="251244"/>
                  </a:lnTo>
                  <a:lnTo>
                    <a:pt x="783463" y="251244"/>
                  </a:lnTo>
                  <a:lnTo>
                    <a:pt x="780821" y="249123"/>
                  </a:lnTo>
                  <a:lnTo>
                    <a:pt x="780821" y="212813"/>
                  </a:lnTo>
                  <a:lnTo>
                    <a:pt x="799858" y="212813"/>
                  </a:lnTo>
                  <a:lnTo>
                    <a:pt x="799858" y="201002"/>
                  </a:lnTo>
                  <a:lnTo>
                    <a:pt x="780821" y="201002"/>
                  </a:lnTo>
                  <a:lnTo>
                    <a:pt x="780821" y="182740"/>
                  </a:lnTo>
                  <a:lnTo>
                    <a:pt x="764781" y="182740"/>
                  </a:lnTo>
                  <a:lnTo>
                    <a:pt x="764781" y="201002"/>
                  </a:lnTo>
                  <a:lnTo>
                    <a:pt x="755332" y="201002"/>
                  </a:lnTo>
                  <a:lnTo>
                    <a:pt x="755472" y="212813"/>
                  </a:lnTo>
                  <a:lnTo>
                    <a:pt x="764781" y="212813"/>
                  </a:lnTo>
                  <a:lnTo>
                    <a:pt x="764781" y="245668"/>
                  </a:lnTo>
                  <a:lnTo>
                    <a:pt x="766305" y="254558"/>
                  </a:lnTo>
                  <a:lnTo>
                    <a:pt x="770483" y="260743"/>
                  </a:lnTo>
                  <a:lnTo>
                    <a:pt x="776693" y="264375"/>
                  </a:lnTo>
                  <a:lnTo>
                    <a:pt x="784313" y="265557"/>
                  </a:lnTo>
                  <a:lnTo>
                    <a:pt x="790168" y="265557"/>
                  </a:lnTo>
                  <a:lnTo>
                    <a:pt x="795870" y="263829"/>
                  </a:lnTo>
                  <a:lnTo>
                    <a:pt x="800989" y="260718"/>
                  </a:lnTo>
                  <a:close/>
                </a:path>
                <a:path w="1028700" h="459740">
                  <a:moveTo>
                    <a:pt x="801331" y="4965"/>
                  </a:moveTo>
                  <a:lnTo>
                    <a:pt x="797877" y="3098"/>
                  </a:lnTo>
                  <a:lnTo>
                    <a:pt x="793407" y="2108"/>
                  </a:lnTo>
                  <a:lnTo>
                    <a:pt x="788924" y="2108"/>
                  </a:lnTo>
                  <a:lnTo>
                    <a:pt x="780173" y="3505"/>
                  </a:lnTo>
                  <a:lnTo>
                    <a:pt x="772604" y="7721"/>
                  </a:lnTo>
                  <a:lnTo>
                    <a:pt x="767270" y="14871"/>
                  </a:lnTo>
                  <a:lnTo>
                    <a:pt x="765263" y="24993"/>
                  </a:lnTo>
                  <a:lnTo>
                    <a:pt x="765263" y="31343"/>
                  </a:lnTo>
                  <a:lnTo>
                    <a:pt x="756564" y="31343"/>
                  </a:lnTo>
                  <a:lnTo>
                    <a:pt x="756564" y="43154"/>
                  </a:lnTo>
                  <a:lnTo>
                    <a:pt x="765263" y="43154"/>
                  </a:lnTo>
                  <a:lnTo>
                    <a:pt x="765263" y="95161"/>
                  </a:lnTo>
                  <a:lnTo>
                    <a:pt x="781456" y="95161"/>
                  </a:lnTo>
                  <a:lnTo>
                    <a:pt x="781456" y="43154"/>
                  </a:lnTo>
                  <a:lnTo>
                    <a:pt x="798131" y="43154"/>
                  </a:lnTo>
                  <a:lnTo>
                    <a:pt x="798131" y="31343"/>
                  </a:lnTo>
                  <a:lnTo>
                    <a:pt x="781456" y="31343"/>
                  </a:lnTo>
                  <a:lnTo>
                    <a:pt x="781456" y="18542"/>
                  </a:lnTo>
                  <a:lnTo>
                    <a:pt x="785050" y="16179"/>
                  </a:lnTo>
                  <a:lnTo>
                    <a:pt x="793267" y="16179"/>
                  </a:lnTo>
                  <a:lnTo>
                    <a:pt x="797242" y="17310"/>
                  </a:lnTo>
                  <a:lnTo>
                    <a:pt x="800849" y="18897"/>
                  </a:lnTo>
                  <a:lnTo>
                    <a:pt x="800938" y="16179"/>
                  </a:lnTo>
                  <a:lnTo>
                    <a:pt x="801331" y="4965"/>
                  </a:lnTo>
                  <a:close/>
                </a:path>
                <a:path w="1028700" h="459740">
                  <a:moveTo>
                    <a:pt x="822629" y="28625"/>
                  </a:moveTo>
                  <a:lnTo>
                    <a:pt x="806450" y="28625"/>
                  </a:lnTo>
                  <a:lnTo>
                    <a:pt x="806450" y="95161"/>
                  </a:lnTo>
                  <a:lnTo>
                    <a:pt x="822629" y="95161"/>
                  </a:lnTo>
                  <a:lnTo>
                    <a:pt x="822629" y="28625"/>
                  </a:lnTo>
                  <a:close/>
                </a:path>
                <a:path w="1028700" h="459740">
                  <a:moveTo>
                    <a:pt x="823226" y="4368"/>
                  </a:moveTo>
                  <a:lnTo>
                    <a:pt x="819632" y="635"/>
                  </a:lnTo>
                  <a:lnTo>
                    <a:pt x="809447" y="635"/>
                  </a:lnTo>
                  <a:lnTo>
                    <a:pt x="805815" y="4368"/>
                  </a:lnTo>
                  <a:lnTo>
                    <a:pt x="805815" y="14808"/>
                  </a:lnTo>
                  <a:lnTo>
                    <a:pt x="809447" y="18542"/>
                  </a:lnTo>
                  <a:lnTo>
                    <a:pt x="819632" y="18542"/>
                  </a:lnTo>
                  <a:lnTo>
                    <a:pt x="823226" y="14808"/>
                  </a:lnTo>
                  <a:lnTo>
                    <a:pt x="823226" y="4368"/>
                  </a:lnTo>
                  <a:close/>
                </a:path>
                <a:path w="1028700" h="459740">
                  <a:moveTo>
                    <a:pt x="872642" y="237210"/>
                  </a:moveTo>
                  <a:lnTo>
                    <a:pt x="871956" y="226390"/>
                  </a:lnTo>
                  <a:lnTo>
                    <a:pt x="871613" y="220865"/>
                  </a:lnTo>
                  <a:lnTo>
                    <a:pt x="866927" y="210337"/>
                  </a:lnTo>
                  <a:lnTo>
                    <a:pt x="866076" y="208445"/>
                  </a:lnTo>
                  <a:lnTo>
                    <a:pt x="857935" y="202171"/>
                  </a:lnTo>
                  <a:lnTo>
                    <a:pt x="857935" y="226390"/>
                  </a:lnTo>
                  <a:lnTo>
                    <a:pt x="823137" y="226390"/>
                  </a:lnTo>
                  <a:lnTo>
                    <a:pt x="824623" y="216547"/>
                  </a:lnTo>
                  <a:lnTo>
                    <a:pt x="831316" y="210337"/>
                  </a:lnTo>
                  <a:lnTo>
                    <a:pt x="851001" y="210337"/>
                  </a:lnTo>
                  <a:lnTo>
                    <a:pt x="857592" y="216547"/>
                  </a:lnTo>
                  <a:lnTo>
                    <a:pt x="857935" y="226390"/>
                  </a:lnTo>
                  <a:lnTo>
                    <a:pt x="857935" y="202171"/>
                  </a:lnTo>
                  <a:lnTo>
                    <a:pt x="855853" y="200558"/>
                  </a:lnTo>
                  <a:lnTo>
                    <a:pt x="840778" y="197789"/>
                  </a:lnTo>
                  <a:lnTo>
                    <a:pt x="827100" y="200253"/>
                  </a:lnTo>
                  <a:lnTo>
                    <a:pt x="816406" y="207162"/>
                  </a:lnTo>
                  <a:lnTo>
                    <a:pt x="809434" y="217893"/>
                  </a:lnTo>
                  <a:lnTo>
                    <a:pt x="806958" y="231736"/>
                  </a:lnTo>
                  <a:lnTo>
                    <a:pt x="809383" y="245452"/>
                  </a:lnTo>
                  <a:lnTo>
                    <a:pt x="816305" y="256108"/>
                  </a:lnTo>
                  <a:lnTo>
                    <a:pt x="827087" y="263004"/>
                  </a:lnTo>
                  <a:lnTo>
                    <a:pt x="841159" y="265442"/>
                  </a:lnTo>
                  <a:lnTo>
                    <a:pt x="849541" y="264680"/>
                  </a:lnTo>
                  <a:lnTo>
                    <a:pt x="857072" y="262432"/>
                  </a:lnTo>
                  <a:lnTo>
                    <a:pt x="863638" y="258826"/>
                  </a:lnTo>
                  <a:lnTo>
                    <a:pt x="869149" y="253987"/>
                  </a:lnTo>
                  <a:lnTo>
                    <a:pt x="867587" y="252374"/>
                  </a:lnTo>
                  <a:lnTo>
                    <a:pt x="860450" y="244932"/>
                  </a:lnTo>
                  <a:lnTo>
                    <a:pt x="855726" y="249758"/>
                  </a:lnTo>
                  <a:lnTo>
                    <a:pt x="849376" y="252374"/>
                  </a:lnTo>
                  <a:lnTo>
                    <a:pt x="832840" y="252374"/>
                  </a:lnTo>
                  <a:lnTo>
                    <a:pt x="825614" y="246659"/>
                  </a:lnTo>
                  <a:lnTo>
                    <a:pt x="823493" y="237210"/>
                  </a:lnTo>
                  <a:lnTo>
                    <a:pt x="872642" y="237210"/>
                  </a:lnTo>
                  <a:close/>
                </a:path>
                <a:path w="1028700" h="459740">
                  <a:moveTo>
                    <a:pt x="912698" y="62191"/>
                  </a:moveTo>
                  <a:lnTo>
                    <a:pt x="896264" y="32143"/>
                  </a:lnTo>
                  <a:lnTo>
                    <a:pt x="896264" y="61696"/>
                  </a:lnTo>
                  <a:lnTo>
                    <a:pt x="894880" y="69837"/>
                  </a:lnTo>
                  <a:lnTo>
                    <a:pt x="891032" y="76212"/>
                  </a:lnTo>
                  <a:lnTo>
                    <a:pt x="885126" y="80378"/>
                  </a:lnTo>
                  <a:lnTo>
                    <a:pt x="877608" y="81864"/>
                  </a:lnTo>
                  <a:lnTo>
                    <a:pt x="870000" y="80403"/>
                  </a:lnTo>
                  <a:lnTo>
                    <a:pt x="864057" y="76263"/>
                  </a:lnTo>
                  <a:lnTo>
                    <a:pt x="860196" y="69900"/>
                  </a:lnTo>
                  <a:lnTo>
                    <a:pt x="858824" y="61696"/>
                  </a:lnTo>
                  <a:lnTo>
                    <a:pt x="860196" y="53632"/>
                  </a:lnTo>
                  <a:lnTo>
                    <a:pt x="864057" y="47294"/>
                  </a:lnTo>
                  <a:lnTo>
                    <a:pt x="870000" y="43154"/>
                  </a:lnTo>
                  <a:lnTo>
                    <a:pt x="877608" y="41668"/>
                  </a:lnTo>
                  <a:lnTo>
                    <a:pt x="885126" y="43154"/>
                  </a:lnTo>
                  <a:lnTo>
                    <a:pt x="891032" y="47294"/>
                  </a:lnTo>
                  <a:lnTo>
                    <a:pt x="894880" y="53632"/>
                  </a:lnTo>
                  <a:lnTo>
                    <a:pt x="896264" y="61696"/>
                  </a:lnTo>
                  <a:lnTo>
                    <a:pt x="896264" y="32143"/>
                  </a:lnTo>
                  <a:lnTo>
                    <a:pt x="894041" y="30594"/>
                  </a:lnTo>
                  <a:lnTo>
                    <a:pt x="881202" y="28130"/>
                  </a:lnTo>
                  <a:lnTo>
                    <a:pt x="871270" y="28130"/>
                  </a:lnTo>
                  <a:lnTo>
                    <a:pt x="863536" y="32219"/>
                  </a:lnTo>
                  <a:lnTo>
                    <a:pt x="858824" y="39560"/>
                  </a:lnTo>
                  <a:lnTo>
                    <a:pt x="858824" y="2857"/>
                  </a:lnTo>
                  <a:lnTo>
                    <a:pt x="842632" y="2857"/>
                  </a:lnTo>
                  <a:lnTo>
                    <a:pt x="842632" y="95161"/>
                  </a:lnTo>
                  <a:lnTo>
                    <a:pt x="858824" y="95161"/>
                  </a:lnTo>
                  <a:lnTo>
                    <a:pt x="858824" y="84328"/>
                  </a:lnTo>
                  <a:lnTo>
                    <a:pt x="863688" y="91668"/>
                  </a:lnTo>
                  <a:lnTo>
                    <a:pt x="871372" y="95796"/>
                  </a:lnTo>
                  <a:lnTo>
                    <a:pt x="881456" y="95796"/>
                  </a:lnTo>
                  <a:lnTo>
                    <a:pt x="894308" y="93370"/>
                  </a:lnTo>
                  <a:lnTo>
                    <a:pt x="904163" y="86512"/>
                  </a:lnTo>
                  <a:lnTo>
                    <a:pt x="905446" y="84328"/>
                  </a:lnTo>
                  <a:lnTo>
                    <a:pt x="906919" y="81864"/>
                  </a:lnTo>
                  <a:lnTo>
                    <a:pt x="910463" y="75895"/>
                  </a:lnTo>
                  <a:lnTo>
                    <a:pt x="912698" y="62191"/>
                  </a:lnTo>
                  <a:close/>
                </a:path>
                <a:path w="1028700" h="459740">
                  <a:moveTo>
                    <a:pt x="924839" y="197650"/>
                  </a:moveTo>
                  <a:lnTo>
                    <a:pt x="917575" y="198589"/>
                  </a:lnTo>
                  <a:lnTo>
                    <a:pt x="911326" y="201155"/>
                  </a:lnTo>
                  <a:lnTo>
                    <a:pt x="906170" y="205333"/>
                  </a:lnTo>
                  <a:lnTo>
                    <a:pt x="902208" y="211086"/>
                  </a:lnTo>
                  <a:lnTo>
                    <a:pt x="902208" y="198285"/>
                  </a:lnTo>
                  <a:lnTo>
                    <a:pt x="886053" y="198285"/>
                  </a:lnTo>
                  <a:lnTo>
                    <a:pt x="886053" y="264820"/>
                  </a:lnTo>
                  <a:lnTo>
                    <a:pt x="902208" y="264820"/>
                  </a:lnTo>
                  <a:lnTo>
                    <a:pt x="902208" y="232727"/>
                  </a:lnTo>
                  <a:lnTo>
                    <a:pt x="903770" y="224497"/>
                  </a:lnTo>
                  <a:lnTo>
                    <a:pt x="908253" y="218186"/>
                  </a:lnTo>
                  <a:lnTo>
                    <a:pt x="915377" y="214287"/>
                  </a:lnTo>
                  <a:lnTo>
                    <a:pt x="924839" y="213296"/>
                  </a:lnTo>
                  <a:lnTo>
                    <a:pt x="924839" y="211086"/>
                  </a:lnTo>
                  <a:lnTo>
                    <a:pt x="924839" y="197650"/>
                  </a:lnTo>
                  <a:close/>
                </a:path>
                <a:path w="1028700" h="459740">
                  <a:moveTo>
                    <a:pt x="964882" y="27990"/>
                  </a:moveTo>
                  <a:lnTo>
                    <a:pt x="957630" y="28930"/>
                  </a:lnTo>
                  <a:lnTo>
                    <a:pt x="951382" y="31496"/>
                  </a:lnTo>
                  <a:lnTo>
                    <a:pt x="946226" y="35674"/>
                  </a:lnTo>
                  <a:lnTo>
                    <a:pt x="942251" y="41427"/>
                  </a:lnTo>
                  <a:lnTo>
                    <a:pt x="942251" y="28625"/>
                  </a:lnTo>
                  <a:lnTo>
                    <a:pt x="926109" y="28625"/>
                  </a:lnTo>
                  <a:lnTo>
                    <a:pt x="926109" y="95161"/>
                  </a:lnTo>
                  <a:lnTo>
                    <a:pt x="942251" y="95161"/>
                  </a:lnTo>
                  <a:lnTo>
                    <a:pt x="942251" y="63068"/>
                  </a:lnTo>
                  <a:lnTo>
                    <a:pt x="943813" y="54838"/>
                  </a:lnTo>
                  <a:lnTo>
                    <a:pt x="948296" y="48526"/>
                  </a:lnTo>
                  <a:lnTo>
                    <a:pt x="955421" y="44640"/>
                  </a:lnTo>
                  <a:lnTo>
                    <a:pt x="964882" y="43649"/>
                  </a:lnTo>
                  <a:lnTo>
                    <a:pt x="964882" y="41427"/>
                  </a:lnTo>
                  <a:lnTo>
                    <a:pt x="964882" y="27990"/>
                  </a:lnTo>
                  <a:close/>
                </a:path>
                <a:path w="1028700" h="459740">
                  <a:moveTo>
                    <a:pt x="1028471" y="95161"/>
                  </a:moveTo>
                  <a:lnTo>
                    <a:pt x="1028446" y="87083"/>
                  </a:lnTo>
                  <a:lnTo>
                    <a:pt x="1028433" y="83451"/>
                  </a:lnTo>
                  <a:lnTo>
                    <a:pt x="1028395" y="66040"/>
                  </a:lnTo>
                  <a:lnTo>
                    <a:pt x="1012571" y="29603"/>
                  </a:lnTo>
                  <a:lnTo>
                    <a:pt x="1000963" y="27990"/>
                  </a:lnTo>
                  <a:lnTo>
                    <a:pt x="992606" y="28524"/>
                  </a:lnTo>
                  <a:lnTo>
                    <a:pt x="985380" y="30099"/>
                  </a:lnTo>
                  <a:lnTo>
                    <a:pt x="978636" y="32664"/>
                  </a:lnTo>
                  <a:lnTo>
                    <a:pt x="971740" y="36207"/>
                  </a:lnTo>
                  <a:lnTo>
                    <a:pt x="977595" y="47383"/>
                  </a:lnTo>
                  <a:lnTo>
                    <a:pt x="984427" y="43294"/>
                  </a:lnTo>
                  <a:lnTo>
                    <a:pt x="991171" y="41173"/>
                  </a:lnTo>
                  <a:lnTo>
                    <a:pt x="1007313" y="41173"/>
                  </a:lnTo>
                  <a:lnTo>
                    <a:pt x="1012431" y="45758"/>
                  </a:lnTo>
                  <a:lnTo>
                    <a:pt x="1012431" y="55245"/>
                  </a:lnTo>
                  <a:lnTo>
                    <a:pt x="1012431" y="66040"/>
                  </a:lnTo>
                  <a:lnTo>
                    <a:pt x="1012431" y="72021"/>
                  </a:lnTo>
                  <a:lnTo>
                    <a:pt x="1011542" y="78486"/>
                  </a:lnTo>
                  <a:lnTo>
                    <a:pt x="1004214" y="83451"/>
                  </a:lnTo>
                  <a:lnTo>
                    <a:pt x="987539" y="83451"/>
                  </a:lnTo>
                  <a:lnTo>
                    <a:pt x="983056" y="79857"/>
                  </a:lnTo>
                  <a:lnTo>
                    <a:pt x="983056" y="68427"/>
                  </a:lnTo>
                  <a:lnTo>
                    <a:pt x="987044" y="66040"/>
                  </a:lnTo>
                  <a:lnTo>
                    <a:pt x="1012431" y="66040"/>
                  </a:lnTo>
                  <a:lnTo>
                    <a:pt x="1012431" y="55245"/>
                  </a:lnTo>
                  <a:lnTo>
                    <a:pt x="993038" y="55245"/>
                  </a:lnTo>
                  <a:lnTo>
                    <a:pt x="982256" y="56692"/>
                  </a:lnTo>
                  <a:lnTo>
                    <a:pt x="974331" y="60667"/>
                  </a:lnTo>
                  <a:lnTo>
                    <a:pt x="969454" y="66954"/>
                  </a:lnTo>
                  <a:lnTo>
                    <a:pt x="967790" y="75272"/>
                  </a:lnTo>
                  <a:lnTo>
                    <a:pt x="969403" y="83489"/>
                  </a:lnTo>
                  <a:lnTo>
                    <a:pt x="974051" y="90017"/>
                  </a:lnTo>
                  <a:lnTo>
                    <a:pt x="981367" y="94348"/>
                  </a:lnTo>
                  <a:lnTo>
                    <a:pt x="991019" y="95897"/>
                  </a:lnTo>
                  <a:lnTo>
                    <a:pt x="1000480" y="95897"/>
                  </a:lnTo>
                  <a:lnTo>
                    <a:pt x="1007948" y="92900"/>
                  </a:lnTo>
                  <a:lnTo>
                    <a:pt x="1012571" y="87083"/>
                  </a:lnTo>
                  <a:lnTo>
                    <a:pt x="1012571" y="95161"/>
                  </a:lnTo>
                  <a:lnTo>
                    <a:pt x="1028471" y="95161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43786" y="8495461"/>
              <a:ext cx="1768119" cy="9124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444498" y="8619375"/>
              <a:ext cx="1180287" cy="919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426171" y="7350353"/>
              <a:ext cx="1378546" cy="3405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735579" y="713244"/>
              <a:ext cx="2211705" cy="2884805"/>
            </a:xfrm>
            <a:custGeom>
              <a:avLst/>
              <a:gdLst/>
              <a:ahLst/>
              <a:cxnLst/>
              <a:rect l="l" t="t" r="r" b="b"/>
              <a:pathLst>
                <a:path w="2211704" h="2884804">
                  <a:moveTo>
                    <a:pt x="2211616" y="0"/>
                  </a:moveTo>
                  <a:lnTo>
                    <a:pt x="0" y="0"/>
                  </a:lnTo>
                  <a:lnTo>
                    <a:pt x="0" y="2884716"/>
                  </a:lnTo>
                  <a:lnTo>
                    <a:pt x="2211616" y="2884716"/>
                  </a:lnTo>
                  <a:lnTo>
                    <a:pt x="2211616" y="0"/>
                  </a:lnTo>
                  <a:close/>
                </a:path>
              </a:pathLst>
            </a:custGeom>
            <a:solidFill>
              <a:srgbClr val="EEEDED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330027" y="2199106"/>
              <a:ext cx="1074927" cy="6900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921338" y="3011932"/>
              <a:ext cx="1308976" cy="3020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859489" y="1328148"/>
              <a:ext cx="950201" cy="12977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906670" y="2831858"/>
              <a:ext cx="1845310" cy="108585"/>
            </a:xfrm>
            <a:custGeom>
              <a:avLst/>
              <a:gdLst/>
              <a:ahLst/>
              <a:cxnLst/>
              <a:rect l="l" t="t" r="r" b="b"/>
              <a:pathLst>
                <a:path w="1845309" h="108585">
                  <a:moveTo>
                    <a:pt x="33591" y="16179"/>
                  </a:moveTo>
                  <a:lnTo>
                    <a:pt x="33350" y="15735"/>
                  </a:lnTo>
                  <a:lnTo>
                    <a:pt x="30200" y="9829"/>
                  </a:lnTo>
                  <a:lnTo>
                    <a:pt x="20129" y="15735"/>
                  </a:lnTo>
                  <a:lnTo>
                    <a:pt x="20256" y="4064"/>
                  </a:lnTo>
                  <a:lnTo>
                    <a:pt x="13462" y="4064"/>
                  </a:lnTo>
                  <a:lnTo>
                    <a:pt x="13589" y="15735"/>
                  </a:lnTo>
                  <a:lnTo>
                    <a:pt x="3530" y="9740"/>
                  </a:lnTo>
                  <a:lnTo>
                    <a:pt x="0" y="16179"/>
                  </a:lnTo>
                  <a:lnTo>
                    <a:pt x="10198" y="21729"/>
                  </a:lnTo>
                  <a:lnTo>
                    <a:pt x="0" y="27495"/>
                  </a:lnTo>
                  <a:lnTo>
                    <a:pt x="3530" y="33718"/>
                  </a:lnTo>
                  <a:lnTo>
                    <a:pt x="13589" y="27813"/>
                  </a:lnTo>
                  <a:lnTo>
                    <a:pt x="13462" y="39484"/>
                  </a:lnTo>
                  <a:lnTo>
                    <a:pt x="20256" y="39484"/>
                  </a:lnTo>
                  <a:lnTo>
                    <a:pt x="20129" y="27813"/>
                  </a:lnTo>
                  <a:lnTo>
                    <a:pt x="30200" y="33807"/>
                  </a:lnTo>
                  <a:lnTo>
                    <a:pt x="33426" y="27813"/>
                  </a:lnTo>
                  <a:lnTo>
                    <a:pt x="33591" y="27495"/>
                  </a:lnTo>
                  <a:lnTo>
                    <a:pt x="23393" y="21729"/>
                  </a:lnTo>
                  <a:lnTo>
                    <a:pt x="33591" y="16179"/>
                  </a:lnTo>
                  <a:close/>
                </a:path>
                <a:path w="1845309" h="108585">
                  <a:moveTo>
                    <a:pt x="119875" y="85610"/>
                  </a:moveTo>
                  <a:lnTo>
                    <a:pt x="112064" y="67754"/>
                  </a:lnTo>
                  <a:lnTo>
                    <a:pt x="106870" y="55867"/>
                  </a:lnTo>
                  <a:lnTo>
                    <a:pt x="92951" y="24041"/>
                  </a:lnTo>
                  <a:lnTo>
                    <a:pt x="92951" y="55867"/>
                  </a:lnTo>
                  <a:lnTo>
                    <a:pt x="63119" y="55867"/>
                  </a:lnTo>
                  <a:lnTo>
                    <a:pt x="78054" y="20701"/>
                  </a:lnTo>
                  <a:lnTo>
                    <a:pt x="92951" y="55867"/>
                  </a:lnTo>
                  <a:lnTo>
                    <a:pt x="92951" y="24041"/>
                  </a:lnTo>
                  <a:lnTo>
                    <a:pt x="91490" y="20701"/>
                  </a:lnTo>
                  <a:lnTo>
                    <a:pt x="85255" y="6464"/>
                  </a:lnTo>
                  <a:lnTo>
                    <a:pt x="71602" y="6464"/>
                  </a:lnTo>
                  <a:lnTo>
                    <a:pt x="36664" y="85610"/>
                  </a:lnTo>
                  <a:lnTo>
                    <a:pt x="50546" y="85610"/>
                  </a:lnTo>
                  <a:lnTo>
                    <a:pt x="58140" y="67754"/>
                  </a:lnTo>
                  <a:lnTo>
                    <a:pt x="98056" y="67754"/>
                  </a:lnTo>
                  <a:lnTo>
                    <a:pt x="105613" y="85610"/>
                  </a:lnTo>
                  <a:lnTo>
                    <a:pt x="119875" y="85610"/>
                  </a:lnTo>
                  <a:close/>
                </a:path>
                <a:path w="1845309" h="108585">
                  <a:moveTo>
                    <a:pt x="143179" y="1701"/>
                  </a:moveTo>
                  <a:lnTo>
                    <a:pt x="130200" y="1701"/>
                  </a:lnTo>
                  <a:lnTo>
                    <a:pt x="130200" y="85610"/>
                  </a:lnTo>
                  <a:lnTo>
                    <a:pt x="143179" y="85610"/>
                  </a:lnTo>
                  <a:lnTo>
                    <a:pt x="143179" y="1701"/>
                  </a:lnTo>
                  <a:close/>
                </a:path>
                <a:path w="1845309" h="108585">
                  <a:moveTo>
                    <a:pt x="215912" y="60502"/>
                  </a:moveTo>
                  <a:lnTo>
                    <a:pt x="204597" y="30099"/>
                  </a:lnTo>
                  <a:lnTo>
                    <a:pt x="204597" y="50990"/>
                  </a:lnTo>
                  <a:lnTo>
                    <a:pt x="170230" y="50990"/>
                  </a:lnTo>
                  <a:lnTo>
                    <a:pt x="171577" y="41402"/>
                  </a:lnTo>
                  <a:lnTo>
                    <a:pt x="178371" y="35407"/>
                  </a:lnTo>
                  <a:lnTo>
                    <a:pt x="197700" y="35407"/>
                  </a:lnTo>
                  <a:lnTo>
                    <a:pt x="204139" y="41275"/>
                  </a:lnTo>
                  <a:lnTo>
                    <a:pt x="204597" y="50990"/>
                  </a:lnTo>
                  <a:lnTo>
                    <a:pt x="204597" y="30099"/>
                  </a:lnTo>
                  <a:lnTo>
                    <a:pt x="201282" y="27495"/>
                  </a:lnTo>
                  <a:lnTo>
                    <a:pt x="187731" y="24993"/>
                  </a:lnTo>
                  <a:lnTo>
                    <a:pt x="175450" y="27279"/>
                  </a:lnTo>
                  <a:lnTo>
                    <a:pt x="165823" y="33540"/>
                  </a:lnTo>
                  <a:lnTo>
                    <a:pt x="159550" y="43192"/>
                  </a:lnTo>
                  <a:lnTo>
                    <a:pt x="157314" y="55638"/>
                  </a:lnTo>
                  <a:lnTo>
                    <a:pt x="159512" y="68033"/>
                  </a:lnTo>
                  <a:lnTo>
                    <a:pt x="165735" y="77635"/>
                  </a:lnTo>
                  <a:lnTo>
                    <a:pt x="175450" y="83845"/>
                  </a:lnTo>
                  <a:lnTo>
                    <a:pt x="188087" y="86055"/>
                  </a:lnTo>
                  <a:lnTo>
                    <a:pt x="195541" y="85369"/>
                  </a:lnTo>
                  <a:lnTo>
                    <a:pt x="202222" y="83388"/>
                  </a:lnTo>
                  <a:lnTo>
                    <a:pt x="208064" y="80200"/>
                  </a:lnTo>
                  <a:lnTo>
                    <a:pt x="212953" y="75895"/>
                  </a:lnTo>
                  <a:lnTo>
                    <a:pt x="212623" y="75539"/>
                  </a:lnTo>
                  <a:lnTo>
                    <a:pt x="206070" y="68516"/>
                  </a:lnTo>
                  <a:lnTo>
                    <a:pt x="201637" y="73050"/>
                  </a:lnTo>
                  <a:lnTo>
                    <a:pt x="195656" y="75539"/>
                  </a:lnTo>
                  <a:lnTo>
                    <a:pt x="179590" y="75539"/>
                  </a:lnTo>
                  <a:lnTo>
                    <a:pt x="172478" y="69773"/>
                  </a:lnTo>
                  <a:lnTo>
                    <a:pt x="170459" y="60502"/>
                  </a:lnTo>
                  <a:lnTo>
                    <a:pt x="215912" y="60502"/>
                  </a:lnTo>
                  <a:close/>
                </a:path>
                <a:path w="1845309" h="108585">
                  <a:moveTo>
                    <a:pt x="263499" y="81762"/>
                  </a:moveTo>
                  <a:lnTo>
                    <a:pt x="261061" y="74422"/>
                  </a:lnTo>
                  <a:lnTo>
                    <a:pt x="260197" y="71818"/>
                  </a:lnTo>
                  <a:lnTo>
                    <a:pt x="256705" y="73520"/>
                  </a:lnTo>
                  <a:lnTo>
                    <a:pt x="253885" y="74422"/>
                  </a:lnTo>
                  <a:lnTo>
                    <a:pt x="247091" y="74422"/>
                  </a:lnTo>
                  <a:lnTo>
                    <a:pt x="244729" y="72491"/>
                  </a:lnTo>
                  <a:lnTo>
                    <a:pt x="244729" y="37426"/>
                  </a:lnTo>
                  <a:lnTo>
                    <a:pt x="262483" y="37426"/>
                  </a:lnTo>
                  <a:lnTo>
                    <a:pt x="262483" y="27724"/>
                  </a:lnTo>
                  <a:lnTo>
                    <a:pt x="244729" y="27724"/>
                  </a:lnTo>
                  <a:lnTo>
                    <a:pt x="244729" y="11214"/>
                  </a:lnTo>
                  <a:lnTo>
                    <a:pt x="231838" y="11214"/>
                  </a:lnTo>
                  <a:lnTo>
                    <a:pt x="231838" y="27724"/>
                  </a:lnTo>
                  <a:lnTo>
                    <a:pt x="223342" y="27724"/>
                  </a:lnTo>
                  <a:lnTo>
                    <a:pt x="223342" y="37426"/>
                  </a:lnTo>
                  <a:lnTo>
                    <a:pt x="231838" y="37426"/>
                  </a:lnTo>
                  <a:lnTo>
                    <a:pt x="231838" y="80962"/>
                  </a:lnTo>
                  <a:lnTo>
                    <a:pt x="239623" y="86182"/>
                  </a:lnTo>
                  <a:lnTo>
                    <a:pt x="253758" y="86182"/>
                  </a:lnTo>
                  <a:lnTo>
                    <a:pt x="258762" y="84582"/>
                  </a:lnTo>
                  <a:lnTo>
                    <a:pt x="263499" y="81762"/>
                  </a:lnTo>
                  <a:close/>
                </a:path>
                <a:path w="1845309" h="108585">
                  <a:moveTo>
                    <a:pt x="288378" y="25450"/>
                  </a:moveTo>
                  <a:lnTo>
                    <a:pt x="275488" y="25450"/>
                  </a:lnTo>
                  <a:lnTo>
                    <a:pt x="275488" y="85610"/>
                  </a:lnTo>
                  <a:lnTo>
                    <a:pt x="288378" y="85610"/>
                  </a:lnTo>
                  <a:lnTo>
                    <a:pt x="288378" y="25450"/>
                  </a:lnTo>
                  <a:close/>
                </a:path>
                <a:path w="1845309" h="108585">
                  <a:moveTo>
                    <a:pt x="289496" y="3746"/>
                  </a:moveTo>
                  <a:lnTo>
                    <a:pt x="286232" y="469"/>
                  </a:lnTo>
                  <a:lnTo>
                    <a:pt x="277647" y="469"/>
                  </a:lnTo>
                  <a:lnTo>
                    <a:pt x="274370" y="3746"/>
                  </a:lnTo>
                  <a:lnTo>
                    <a:pt x="274370" y="12687"/>
                  </a:lnTo>
                  <a:lnTo>
                    <a:pt x="277647" y="15963"/>
                  </a:lnTo>
                  <a:lnTo>
                    <a:pt x="286232" y="15963"/>
                  </a:lnTo>
                  <a:lnTo>
                    <a:pt x="289496" y="12687"/>
                  </a:lnTo>
                  <a:lnTo>
                    <a:pt x="289496" y="3746"/>
                  </a:lnTo>
                  <a:close/>
                </a:path>
                <a:path w="1845309" h="108585">
                  <a:moveTo>
                    <a:pt x="321170" y="1701"/>
                  </a:moveTo>
                  <a:lnTo>
                    <a:pt x="308190" y="1701"/>
                  </a:lnTo>
                  <a:lnTo>
                    <a:pt x="308190" y="85610"/>
                  </a:lnTo>
                  <a:lnTo>
                    <a:pt x="321170" y="85610"/>
                  </a:lnTo>
                  <a:lnTo>
                    <a:pt x="321170" y="1701"/>
                  </a:lnTo>
                  <a:close/>
                </a:path>
                <a:path w="1845309" h="108585">
                  <a:moveTo>
                    <a:pt x="354533" y="1701"/>
                  </a:moveTo>
                  <a:lnTo>
                    <a:pt x="341553" y="1701"/>
                  </a:lnTo>
                  <a:lnTo>
                    <a:pt x="341553" y="85610"/>
                  </a:lnTo>
                  <a:lnTo>
                    <a:pt x="354533" y="85610"/>
                  </a:lnTo>
                  <a:lnTo>
                    <a:pt x="354533" y="1701"/>
                  </a:lnTo>
                  <a:close/>
                </a:path>
                <a:path w="1845309" h="108585">
                  <a:moveTo>
                    <a:pt x="423189" y="85610"/>
                  </a:moveTo>
                  <a:lnTo>
                    <a:pt x="423164" y="78270"/>
                  </a:lnTo>
                  <a:lnTo>
                    <a:pt x="423151" y="75895"/>
                  </a:lnTo>
                  <a:lnTo>
                    <a:pt x="423100" y="58902"/>
                  </a:lnTo>
                  <a:lnTo>
                    <a:pt x="423062" y="46151"/>
                  </a:lnTo>
                  <a:lnTo>
                    <a:pt x="421398" y="37261"/>
                  </a:lnTo>
                  <a:lnTo>
                    <a:pt x="420154" y="35509"/>
                  </a:lnTo>
                  <a:lnTo>
                    <a:pt x="416687" y="30607"/>
                  </a:lnTo>
                  <a:lnTo>
                    <a:pt x="409079" y="26441"/>
                  </a:lnTo>
                  <a:lnTo>
                    <a:pt x="398767" y="24993"/>
                  </a:lnTo>
                  <a:lnTo>
                    <a:pt x="391083" y="25476"/>
                  </a:lnTo>
                  <a:lnTo>
                    <a:pt x="384670" y="26911"/>
                  </a:lnTo>
                  <a:lnTo>
                    <a:pt x="378841" y="29286"/>
                  </a:lnTo>
                  <a:lnTo>
                    <a:pt x="372872" y="32562"/>
                  </a:lnTo>
                  <a:lnTo>
                    <a:pt x="378193" y="41630"/>
                  </a:lnTo>
                  <a:lnTo>
                    <a:pt x="384187" y="37566"/>
                  </a:lnTo>
                  <a:lnTo>
                    <a:pt x="390182" y="35509"/>
                  </a:lnTo>
                  <a:lnTo>
                    <a:pt x="405434" y="35509"/>
                  </a:lnTo>
                  <a:lnTo>
                    <a:pt x="410298" y="40030"/>
                  </a:lnTo>
                  <a:lnTo>
                    <a:pt x="410298" y="49415"/>
                  </a:lnTo>
                  <a:lnTo>
                    <a:pt x="410298" y="58902"/>
                  </a:lnTo>
                  <a:lnTo>
                    <a:pt x="410298" y="64452"/>
                  </a:lnTo>
                  <a:lnTo>
                    <a:pt x="409625" y="71018"/>
                  </a:lnTo>
                  <a:lnTo>
                    <a:pt x="402475" y="75895"/>
                  </a:lnTo>
                  <a:lnTo>
                    <a:pt x="385978" y="75895"/>
                  </a:lnTo>
                  <a:lnTo>
                    <a:pt x="381584" y="72364"/>
                  </a:lnTo>
                  <a:lnTo>
                    <a:pt x="381584" y="61175"/>
                  </a:lnTo>
                  <a:lnTo>
                    <a:pt x="385533" y="58902"/>
                  </a:lnTo>
                  <a:lnTo>
                    <a:pt x="410298" y="58902"/>
                  </a:lnTo>
                  <a:lnTo>
                    <a:pt x="410298" y="49415"/>
                  </a:lnTo>
                  <a:lnTo>
                    <a:pt x="392099" y="49415"/>
                  </a:lnTo>
                  <a:lnTo>
                    <a:pt x="382435" y="50761"/>
                  </a:lnTo>
                  <a:lnTo>
                    <a:pt x="375297" y="54394"/>
                  </a:lnTo>
                  <a:lnTo>
                    <a:pt x="370890" y="60083"/>
                  </a:lnTo>
                  <a:lnTo>
                    <a:pt x="369366" y="67525"/>
                  </a:lnTo>
                  <a:lnTo>
                    <a:pt x="370852" y="74917"/>
                  </a:lnTo>
                  <a:lnTo>
                    <a:pt x="375069" y="80835"/>
                  </a:lnTo>
                  <a:lnTo>
                    <a:pt x="381723" y="84759"/>
                  </a:lnTo>
                  <a:lnTo>
                    <a:pt x="390499" y="86182"/>
                  </a:lnTo>
                  <a:lnTo>
                    <a:pt x="399211" y="86182"/>
                  </a:lnTo>
                  <a:lnTo>
                    <a:pt x="406107" y="83553"/>
                  </a:lnTo>
                  <a:lnTo>
                    <a:pt x="410400" y="78270"/>
                  </a:lnTo>
                  <a:lnTo>
                    <a:pt x="410400" y="85610"/>
                  </a:lnTo>
                  <a:lnTo>
                    <a:pt x="423189" y="85610"/>
                  </a:lnTo>
                  <a:close/>
                </a:path>
                <a:path w="1845309" h="108585">
                  <a:moveTo>
                    <a:pt x="525500" y="25450"/>
                  </a:moveTo>
                  <a:lnTo>
                    <a:pt x="512483" y="25450"/>
                  </a:lnTo>
                  <a:lnTo>
                    <a:pt x="495757" y="71018"/>
                  </a:lnTo>
                  <a:lnTo>
                    <a:pt x="477774" y="25450"/>
                  </a:lnTo>
                  <a:lnTo>
                    <a:pt x="464312" y="25450"/>
                  </a:lnTo>
                  <a:lnTo>
                    <a:pt x="489178" y="84709"/>
                  </a:lnTo>
                  <a:lnTo>
                    <a:pt x="487159" y="89230"/>
                  </a:lnTo>
                  <a:lnTo>
                    <a:pt x="485114" y="93751"/>
                  </a:lnTo>
                  <a:lnTo>
                    <a:pt x="481977" y="95897"/>
                  </a:lnTo>
                  <a:lnTo>
                    <a:pt x="475310" y="95897"/>
                  </a:lnTo>
                  <a:lnTo>
                    <a:pt x="473036" y="94996"/>
                  </a:lnTo>
                  <a:lnTo>
                    <a:pt x="470204" y="92951"/>
                  </a:lnTo>
                  <a:lnTo>
                    <a:pt x="464667" y="103009"/>
                  </a:lnTo>
                  <a:lnTo>
                    <a:pt x="468833" y="106540"/>
                  </a:lnTo>
                  <a:lnTo>
                    <a:pt x="473163" y="108102"/>
                  </a:lnTo>
                  <a:lnTo>
                    <a:pt x="487616" y="108102"/>
                  </a:lnTo>
                  <a:lnTo>
                    <a:pt x="494411" y="103365"/>
                  </a:lnTo>
                  <a:lnTo>
                    <a:pt x="497332" y="95897"/>
                  </a:lnTo>
                  <a:lnTo>
                    <a:pt x="498182" y="93751"/>
                  </a:lnTo>
                  <a:lnTo>
                    <a:pt x="507263" y="71018"/>
                  </a:lnTo>
                  <a:lnTo>
                    <a:pt x="525500" y="25450"/>
                  </a:lnTo>
                  <a:close/>
                </a:path>
                <a:path w="1845309" h="108585">
                  <a:moveTo>
                    <a:pt x="631748" y="55765"/>
                  </a:moveTo>
                  <a:lnTo>
                    <a:pt x="629666" y="43230"/>
                  </a:lnTo>
                  <a:lnTo>
                    <a:pt x="623798" y="33502"/>
                  </a:lnTo>
                  <a:lnTo>
                    <a:pt x="618642" y="29946"/>
                  </a:lnTo>
                  <a:lnTo>
                    <a:pt x="618642" y="55321"/>
                  </a:lnTo>
                  <a:lnTo>
                    <a:pt x="617296" y="63246"/>
                  </a:lnTo>
                  <a:lnTo>
                    <a:pt x="613524" y="69456"/>
                  </a:lnTo>
                  <a:lnTo>
                    <a:pt x="607733" y="73520"/>
                  </a:lnTo>
                  <a:lnTo>
                    <a:pt x="600341" y="74968"/>
                  </a:lnTo>
                  <a:lnTo>
                    <a:pt x="592950" y="73533"/>
                  </a:lnTo>
                  <a:lnTo>
                    <a:pt x="587146" y="69507"/>
                  </a:lnTo>
                  <a:lnTo>
                    <a:pt x="583361" y="63296"/>
                  </a:lnTo>
                  <a:lnTo>
                    <a:pt x="582015" y="55321"/>
                  </a:lnTo>
                  <a:lnTo>
                    <a:pt x="583361" y="47510"/>
                  </a:lnTo>
                  <a:lnTo>
                    <a:pt x="587146" y="41351"/>
                  </a:lnTo>
                  <a:lnTo>
                    <a:pt x="592950" y="37312"/>
                  </a:lnTo>
                  <a:lnTo>
                    <a:pt x="600341" y="35864"/>
                  </a:lnTo>
                  <a:lnTo>
                    <a:pt x="607733" y="37325"/>
                  </a:lnTo>
                  <a:lnTo>
                    <a:pt x="613524" y="41389"/>
                  </a:lnTo>
                  <a:lnTo>
                    <a:pt x="617296" y="47548"/>
                  </a:lnTo>
                  <a:lnTo>
                    <a:pt x="618642" y="55321"/>
                  </a:lnTo>
                  <a:lnTo>
                    <a:pt x="618642" y="29946"/>
                  </a:lnTo>
                  <a:lnTo>
                    <a:pt x="614730" y="27228"/>
                  </a:lnTo>
                  <a:lnTo>
                    <a:pt x="603034" y="24993"/>
                  </a:lnTo>
                  <a:lnTo>
                    <a:pt x="593674" y="24993"/>
                  </a:lnTo>
                  <a:lnTo>
                    <a:pt x="586435" y="28841"/>
                  </a:lnTo>
                  <a:lnTo>
                    <a:pt x="582015" y="35864"/>
                  </a:lnTo>
                  <a:lnTo>
                    <a:pt x="582015" y="1701"/>
                  </a:lnTo>
                  <a:lnTo>
                    <a:pt x="569023" y="1701"/>
                  </a:lnTo>
                  <a:lnTo>
                    <a:pt x="569023" y="85610"/>
                  </a:lnTo>
                  <a:lnTo>
                    <a:pt x="582015" y="85610"/>
                  </a:lnTo>
                  <a:lnTo>
                    <a:pt x="582015" y="75184"/>
                  </a:lnTo>
                  <a:lnTo>
                    <a:pt x="586435" y="82207"/>
                  </a:lnTo>
                  <a:lnTo>
                    <a:pt x="593674" y="86055"/>
                  </a:lnTo>
                  <a:lnTo>
                    <a:pt x="603262" y="86055"/>
                  </a:lnTo>
                  <a:lnTo>
                    <a:pt x="614972" y="83845"/>
                  </a:lnTo>
                  <a:lnTo>
                    <a:pt x="623963" y="77660"/>
                  </a:lnTo>
                  <a:lnTo>
                    <a:pt x="625449" y="75184"/>
                  </a:lnTo>
                  <a:lnTo>
                    <a:pt x="625576" y="74968"/>
                  </a:lnTo>
                  <a:lnTo>
                    <a:pt x="629716" y="68084"/>
                  </a:lnTo>
                  <a:lnTo>
                    <a:pt x="631748" y="55765"/>
                  </a:lnTo>
                  <a:close/>
                </a:path>
                <a:path w="1845309" h="108585">
                  <a:moveTo>
                    <a:pt x="702424" y="55410"/>
                  </a:moveTo>
                  <a:lnTo>
                    <a:pt x="700151" y="43040"/>
                  </a:lnTo>
                  <a:lnTo>
                    <a:pt x="695502" y="36080"/>
                  </a:lnTo>
                  <a:lnTo>
                    <a:pt x="693724" y="33426"/>
                  </a:lnTo>
                  <a:lnTo>
                    <a:pt x="689444" y="30746"/>
                  </a:lnTo>
                  <a:lnTo>
                    <a:pt x="689444" y="55638"/>
                  </a:lnTo>
                  <a:lnTo>
                    <a:pt x="688098" y="63601"/>
                  </a:lnTo>
                  <a:lnTo>
                    <a:pt x="684301" y="69773"/>
                  </a:lnTo>
                  <a:lnTo>
                    <a:pt x="678510" y="73774"/>
                  </a:lnTo>
                  <a:lnTo>
                    <a:pt x="671118" y="75184"/>
                  </a:lnTo>
                  <a:lnTo>
                    <a:pt x="663663" y="73774"/>
                  </a:lnTo>
                  <a:lnTo>
                    <a:pt x="657834" y="69773"/>
                  </a:lnTo>
                  <a:lnTo>
                    <a:pt x="654037" y="63601"/>
                  </a:lnTo>
                  <a:lnTo>
                    <a:pt x="652691" y="55638"/>
                  </a:lnTo>
                  <a:lnTo>
                    <a:pt x="654037" y="47713"/>
                  </a:lnTo>
                  <a:lnTo>
                    <a:pt x="657834" y="41541"/>
                  </a:lnTo>
                  <a:lnTo>
                    <a:pt x="663663" y="37515"/>
                  </a:lnTo>
                  <a:lnTo>
                    <a:pt x="671118" y="36080"/>
                  </a:lnTo>
                  <a:lnTo>
                    <a:pt x="678510" y="37515"/>
                  </a:lnTo>
                  <a:lnTo>
                    <a:pt x="684301" y="41541"/>
                  </a:lnTo>
                  <a:lnTo>
                    <a:pt x="688098" y="47713"/>
                  </a:lnTo>
                  <a:lnTo>
                    <a:pt x="689444" y="55638"/>
                  </a:lnTo>
                  <a:lnTo>
                    <a:pt x="689444" y="30746"/>
                  </a:lnTo>
                  <a:lnTo>
                    <a:pt x="683831" y="27203"/>
                  </a:lnTo>
                  <a:lnTo>
                    <a:pt x="671118" y="24993"/>
                  </a:lnTo>
                  <a:lnTo>
                    <a:pt x="658329" y="27203"/>
                  </a:lnTo>
                  <a:lnTo>
                    <a:pt x="648398" y="33426"/>
                  </a:lnTo>
                  <a:lnTo>
                    <a:pt x="641959" y="43040"/>
                  </a:lnTo>
                  <a:lnTo>
                    <a:pt x="639673" y="55410"/>
                  </a:lnTo>
                  <a:lnTo>
                    <a:pt x="641959" y="67881"/>
                  </a:lnTo>
                  <a:lnTo>
                    <a:pt x="648398" y="77558"/>
                  </a:lnTo>
                  <a:lnTo>
                    <a:pt x="658329" y="83832"/>
                  </a:lnTo>
                  <a:lnTo>
                    <a:pt x="671118" y="86055"/>
                  </a:lnTo>
                  <a:lnTo>
                    <a:pt x="683831" y="83832"/>
                  </a:lnTo>
                  <a:lnTo>
                    <a:pt x="693724" y="77558"/>
                  </a:lnTo>
                  <a:lnTo>
                    <a:pt x="695299" y="75184"/>
                  </a:lnTo>
                  <a:lnTo>
                    <a:pt x="700151" y="67881"/>
                  </a:lnTo>
                  <a:lnTo>
                    <a:pt x="702424" y="55410"/>
                  </a:lnTo>
                  <a:close/>
                </a:path>
                <a:path w="1845309" h="108585">
                  <a:moveTo>
                    <a:pt x="750062" y="81762"/>
                  </a:moveTo>
                  <a:lnTo>
                    <a:pt x="747623" y="74422"/>
                  </a:lnTo>
                  <a:lnTo>
                    <a:pt x="746760" y="71818"/>
                  </a:lnTo>
                  <a:lnTo>
                    <a:pt x="743267" y="73520"/>
                  </a:lnTo>
                  <a:lnTo>
                    <a:pt x="740448" y="74422"/>
                  </a:lnTo>
                  <a:lnTo>
                    <a:pt x="733653" y="74422"/>
                  </a:lnTo>
                  <a:lnTo>
                    <a:pt x="731278" y="72491"/>
                  </a:lnTo>
                  <a:lnTo>
                    <a:pt x="731278" y="37426"/>
                  </a:lnTo>
                  <a:lnTo>
                    <a:pt x="749033" y="37426"/>
                  </a:lnTo>
                  <a:lnTo>
                    <a:pt x="749033" y="27724"/>
                  </a:lnTo>
                  <a:lnTo>
                    <a:pt x="731278" y="27724"/>
                  </a:lnTo>
                  <a:lnTo>
                    <a:pt x="731278" y="11214"/>
                  </a:lnTo>
                  <a:lnTo>
                    <a:pt x="718388" y="11214"/>
                  </a:lnTo>
                  <a:lnTo>
                    <a:pt x="718388" y="27724"/>
                  </a:lnTo>
                  <a:lnTo>
                    <a:pt x="709891" y="27724"/>
                  </a:lnTo>
                  <a:lnTo>
                    <a:pt x="709891" y="37426"/>
                  </a:lnTo>
                  <a:lnTo>
                    <a:pt x="718388" y="37426"/>
                  </a:lnTo>
                  <a:lnTo>
                    <a:pt x="718388" y="80962"/>
                  </a:lnTo>
                  <a:lnTo>
                    <a:pt x="726173" y="86182"/>
                  </a:lnTo>
                  <a:lnTo>
                    <a:pt x="740321" y="86182"/>
                  </a:lnTo>
                  <a:lnTo>
                    <a:pt x="745312" y="84582"/>
                  </a:lnTo>
                  <a:lnTo>
                    <a:pt x="750062" y="81762"/>
                  </a:lnTo>
                  <a:close/>
                </a:path>
                <a:path w="1845309" h="108585">
                  <a:moveTo>
                    <a:pt x="804887" y="5664"/>
                  </a:moveTo>
                  <a:lnTo>
                    <a:pt x="791552" y="0"/>
                  </a:lnTo>
                  <a:lnTo>
                    <a:pt x="779564" y="16764"/>
                  </a:lnTo>
                  <a:lnTo>
                    <a:pt x="791095" y="16764"/>
                  </a:lnTo>
                  <a:lnTo>
                    <a:pt x="804887" y="5664"/>
                  </a:lnTo>
                  <a:close/>
                </a:path>
                <a:path w="1845309" h="108585">
                  <a:moveTo>
                    <a:pt x="818438" y="55410"/>
                  </a:moveTo>
                  <a:lnTo>
                    <a:pt x="816165" y="43040"/>
                  </a:lnTo>
                  <a:lnTo>
                    <a:pt x="811517" y="36080"/>
                  </a:lnTo>
                  <a:lnTo>
                    <a:pt x="809739" y="33426"/>
                  </a:lnTo>
                  <a:lnTo>
                    <a:pt x="805459" y="30746"/>
                  </a:lnTo>
                  <a:lnTo>
                    <a:pt x="805459" y="55638"/>
                  </a:lnTo>
                  <a:lnTo>
                    <a:pt x="804113" y="63601"/>
                  </a:lnTo>
                  <a:lnTo>
                    <a:pt x="800315" y="69773"/>
                  </a:lnTo>
                  <a:lnTo>
                    <a:pt x="794524" y="73774"/>
                  </a:lnTo>
                  <a:lnTo>
                    <a:pt x="787133" y="75184"/>
                  </a:lnTo>
                  <a:lnTo>
                    <a:pt x="779678" y="73774"/>
                  </a:lnTo>
                  <a:lnTo>
                    <a:pt x="773849" y="69773"/>
                  </a:lnTo>
                  <a:lnTo>
                    <a:pt x="770051" y="63601"/>
                  </a:lnTo>
                  <a:lnTo>
                    <a:pt x="768692" y="55638"/>
                  </a:lnTo>
                  <a:lnTo>
                    <a:pt x="770051" y="47713"/>
                  </a:lnTo>
                  <a:lnTo>
                    <a:pt x="773849" y="41541"/>
                  </a:lnTo>
                  <a:lnTo>
                    <a:pt x="779678" y="37515"/>
                  </a:lnTo>
                  <a:lnTo>
                    <a:pt x="787133" y="36080"/>
                  </a:lnTo>
                  <a:lnTo>
                    <a:pt x="794524" y="37515"/>
                  </a:lnTo>
                  <a:lnTo>
                    <a:pt x="800315" y="41541"/>
                  </a:lnTo>
                  <a:lnTo>
                    <a:pt x="804113" y="47713"/>
                  </a:lnTo>
                  <a:lnTo>
                    <a:pt x="805459" y="55638"/>
                  </a:lnTo>
                  <a:lnTo>
                    <a:pt x="805459" y="30746"/>
                  </a:lnTo>
                  <a:lnTo>
                    <a:pt x="799846" y="27203"/>
                  </a:lnTo>
                  <a:lnTo>
                    <a:pt x="787133" y="24993"/>
                  </a:lnTo>
                  <a:lnTo>
                    <a:pt x="774344" y="27203"/>
                  </a:lnTo>
                  <a:lnTo>
                    <a:pt x="764413" y="33426"/>
                  </a:lnTo>
                  <a:lnTo>
                    <a:pt x="757974" y="43040"/>
                  </a:lnTo>
                  <a:lnTo>
                    <a:pt x="755688" y="55410"/>
                  </a:lnTo>
                  <a:lnTo>
                    <a:pt x="757974" y="67881"/>
                  </a:lnTo>
                  <a:lnTo>
                    <a:pt x="764413" y="77558"/>
                  </a:lnTo>
                  <a:lnTo>
                    <a:pt x="774344" y="83832"/>
                  </a:lnTo>
                  <a:lnTo>
                    <a:pt x="787133" y="86055"/>
                  </a:lnTo>
                  <a:lnTo>
                    <a:pt x="799846" y="83832"/>
                  </a:lnTo>
                  <a:lnTo>
                    <a:pt x="809739" y="77558"/>
                  </a:lnTo>
                  <a:lnTo>
                    <a:pt x="811314" y="75184"/>
                  </a:lnTo>
                  <a:lnTo>
                    <a:pt x="816165" y="67881"/>
                  </a:lnTo>
                  <a:lnTo>
                    <a:pt x="818438" y="55410"/>
                  </a:lnTo>
                  <a:close/>
                </a:path>
                <a:path w="1845309" h="108585">
                  <a:moveTo>
                    <a:pt x="889596" y="48171"/>
                  </a:moveTo>
                  <a:lnTo>
                    <a:pt x="888060" y="38493"/>
                  </a:lnTo>
                  <a:lnTo>
                    <a:pt x="887285" y="37211"/>
                  </a:lnTo>
                  <a:lnTo>
                    <a:pt x="887145" y="36982"/>
                  </a:lnTo>
                  <a:lnTo>
                    <a:pt x="883653" y="31203"/>
                  </a:lnTo>
                  <a:lnTo>
                    <a:pt x="876604" y="26593"/>
                  </a:lnTo>
                  <a:lnTo>
                    <a:pt x="867194" y="24993"/>
                  </a:lnTo>
                  <a:lnTo>
                    <a:pt x="857034" y="24993"/>
                  </a:lnTo>
                  <a:lnTo>
                    <a:pt x="849337" y="28613"/>
                  </a:lnTo>
                  <a:lnTo>
                    <a:pt x="845045" y="36982"/>
                  </a:lnTo>
                  <a:lnTo>
                    <a:pt x="845045" y="25450"/>
                  </a:lnTo>
                  <a:lnTo>
                    <a:pt x="832027" y="25450"/>
                  </a:lnTo>
                  <a:lnTo>
                    <a:pt x="832027" y="85610"/>
                  </a:lnTo>
                  <a:lnTo>
                    <a:pt x="845045" y="85610"/>
                  </a:lnTo>
                  <a:lnTo>
                    <a:pt x="845045" y="53619"/>
                  </a:lnTo>
                  <a:lnTo>
                    <a:pt x="845947" y="44221"/>
                  </a:lnTo>
                  <a:lnTo>
                    <a:pt x="852157" y="37338"/>
                  </a:lnTo>
                  <a:lnTo>
                    <a:pt x="862101" y="37211"/>
                  </a:lnTo>
                  <a:lnTo>
                    <a:pt x="871131" y="37211"/>
                  </a:lnTo>
                  <a:lnTo>
                    <a:pt x="876592" y="42748"/>
                  </a:lnTo>
                  <a:lnTo>
                    <a:pt x="876592" y="85610"/>
                  </a:lnTo>
                  <a:lnTo>
                    <a:pt x="889596" y="85610"/>
                  </a:lnTo>
                  <a:lnTo>
                    <a:pt x="889596" y="48171"/>
                  </a:lnTo>
                  <a:close/>
                </a:path>
                <a:path w="1845309" h="108585">
                  <a:moveTo>
                    <a:pt x="951166" y="11430"/>
                  </a:moveTo>
                  <a:lnTo>
                    <a:pt x="944930" y="11430"/>
                  </a:lnTo>
                  <a:lnTo>
                    <a:pt x="916698" y="96634"/>
                  </a:lnTo>
                  <a:lnTo>
                    <a:pt x="922858" y="96634"/>
                  </a:lnTo>
                  <a:lnTo>
                    <a:pt x="951166" y="11430"/>
                  </a:lnTo>
                  <a:close/>
                </a:path>
                <a:path w="1845309" h="108585">
                  <a:moveTo>
                    <a:pt x="1065682" y="22301"/>
                  </a:moveTo>
                  <a:lnTo>
                    <a:pt x="1058164" y="22301"/>
                  </a:lnTo>
                  <a:lnTo>
                    <a:pt x="1040993" y="77457"/>
                  </a:lnTo>
                  <a:lnTo>
                    <a:pt x="1026655" y="31965"/>
                  </a:lnTo>
                  <a:lnTo>
                    <a:pt x="1023607" y="22301"/>
                  </a:lnTo>
                  <a:lnTo>
                    <a:pt x="1016368" y="22301"/>
                  </a:lnTo>
                  <a:lnTo>
                    <a:pt x="999197" y="77457"/>
                  </a:lnTo>
                  <a:lnTo>
                    <a:pt x="981837" y="22301"/>
                  </a:lnTo>
                  <a:lnTo>
                    <a:pt x="974039" y="22301"/>
                  </a:lnTo>
                  <a:lnTo>
                    <a:pt x="995222" y="85610"/>
                  </a:lnTo>
                  <a:lnTo>
                    <a:pt x="1002626" y="85610"/>
                  </a:lnTo>
                  <a:lnTo>
                    <a:pt x="1005255" y="77457"/>
                  </a:lnTo>
                  <a:lnTo>
                    <a:pt x="1019911" y="31965"/>
                  </a:lnTo>
                  <a:lnTo>
                    <a:pt x="1037018" y="85610"/>
                  </a:lnTo>
                  <a:lnTo>
                    <a:pt x="1044422" y="85610"/>
                  </a:lnTo>
                  <a:lnTo>
                    <a:pt x="1047165" y="77457"/>
                  </a:lnTo>
                  <a:lnTo>
                    <a:pt x="1065682" y="22301"/>
                  </a:lnTo>
                  <a:close/>
                </a:path>
                <a:path w="1845309" h="108585">
                  <a:moveTo>
                    <a:pt x="1081062" y="38011"/>
                  </a:moveTo>
                  <a:lnTo>
                    <a:pt x="1074089" y="38011"/>
                  </a:lnTo>
                  <a:lnTo>
                    <a:pt x="1074089" y="85610"/>
                  </a:lnTo>
                  <a:lnTo>
                    <a:pt x="1081062" y="85610"/>
                  </a:lnTo>
                  <a:lnTo>
                    <a:pt x="1081062" y="38011"/>
                  </a:lnTo>
                  <a:close/>
                </a:path>
                <a:path w="1845309" h="108585">
                  <a:moveTo>
                    <a:pt x="1082141" y="21551"/>
                  </a:moveTo>
                  <a:lnTo>
                    <a:pt x="1080173" y="19583"/>
                  </a:lnTo>
                  <a:lnTo>
                    <a:pt x="1074915" y="19583"/>
                  </a:lnTo>
                  <a:lnTo>
                    <a:pt x="1072908" y="21551"/>
                  </a:lnTo>
                  <a:lnTo>
                    <a:pt x="1072908" y="27089"/>
                  </a:lnTo>
                  <a:lnTo>
                    <a:pt x="1074915" y="29171"/>
                  </a:lnTo>
                  <a:lnTo>
                    <a:pt x="1080173" y="29171"/>
                  </a:lnTo>
                  <a:lnTo>
                    <a:pt x="1082141" y="27089"/>
                  </a:lnTo>
                  <a:lnTo>
                    <a:pt x="1082141" y="21551"/>
                  </a:lnTo>
                  <a:close/>
                </a:path>
                <a:path w="1845309" h="108585">
                  <a:moveTo>
                    <a:pt x="1141869" y="56299"/>
                  </a:moveTo>
                  <a:lnTo>
                    <a:pt x="1123759" y="37757"/>
                  </a:lnTo>
                  <a:lnTo>
                    <a:pt x="1115072" y="37833"/>
                  </a:lnTo>
                  <a:lnTo>
                    <a:pt x="1108659" y="41275"/>
                  </a:lnTo>
                  <a:lnTo>
                    <a:pt x="1105293" y="48526"/>
                  </a:lnTo>
                  <a:lnTo>
                    <a:pt x="1105293" y="38011"/>
                  </a:lnTo>
                  <a:lnTo>
                    <a:pt x="1098245" y="38011"/>
                  </a:lnTo>
                  <a:lnTo>
                    <a:pt x="1098245" y="85610"/>
                  </a:lnTo>
                  <a:lnTo>
                    <a:pt x="1105293" y="85610"/>
                  </a:lnTo>
                  <a:lnTo>
                    <a:pt x="1105293" y="60096"/>
                  </a:lnTo>
                  <a:lnTo>
                    <a:pt x="1106119" y="50863"/>
                  </a:lnTo>
                  <a:lnTo>
                    <a:pt x="1108290" y="48526"/>
                  </a:lnTo>
                  <a:lnTo>
                    <a:pt x="1111910" y="44627"/>
                  </a:lnTo>
                  <a:lnTo>
                    <a:pt x="1121321" y="44526"/>
                  </a:lnTo>
                  <a:lnTo>
                    <a:pt x="1129741" y="44526"/>
                  </a:lnTo>
                  <a:lnTo>
                    <a:pt x="1134783" y="49606"/>
                  </a:lnTo>
                  <a:lnTo>
                    <a:pt x="1134783" y="85610"/>
                  </a:lnTo>
                  <a:lnTo>
                    <a:pt x="1141869" y="85610"/>
                  </a:lnTo>
                  <a:lnTo>
                    <a:pt x="1141869" y="56299"/>
                  </a:lnTo>
                  <a:close/>
                </a:path>
                <a:path w="1845309" h="108585">
                  <a:moveTo>
                    <a:pt x="1199095" y="38011"/>
                  </a:moveTo>
                  <a:lnTo>
                    <a:pt x="1192047" y="38011"/>
                  </a:lnTo>
                  <a:lnTo>
                    <a:pt x="1192047" y="47701"/>
                  </a:lnTo>
                  <a:lnTo>
                    <a:pt x="1192047" y="50787"/>
                  </a:lnTo>
                  <a:lnTo>
                    <a:pt x="1192047" y="70586"/>
                  </a:lnTo>
                  <a:lnTo>
                    <a:pt x="1185278" y="77736"/>
                  </a:lnTo>
                  <a:lnTo>
                    <a:pt x="1166177" y="77736"/>
                  </a:lnTo>
                  <a:lnTo>
                    <a:pt x="1159484" y="70586"/>
                  </a:lnTo>
                  <a:lnTo>
                    <a:pt x="1159484" y="50787"/>
                  </a:lnTo>
                  <a:lnTo>
                    <a:pt x="1166177" y="43637"/>
                  </a:lnTo>
                  <a:lnTo>
                    <a:pt x="1185278" y="43637"/>
                  </a:lnTo>
                  <a:lnTo>
                    <a:pt x="1192047" y="50787"/>
                  </a:lnTo>
                  <a:lnTo>
                    <a:pt x="1192047" y="47701"/>
                  </a:lnTo>
                  <a:lnTo>
                    <a:pt x="1189837" y="43637"/>
                  </a:lnTo>
                  <a:lnTo>
                    <a:pt x="1188605" y="41376"/>
                  </a:lnTo>
                  <a:lnTo>
                    <a:pt x="1182458" y="37655"/>
                  </a:lnTo>
                  <a:lnTo>
                    <a:pt x="1174330" y="37757"/>
                  </a:lnTo>
                  <a:lnTo>
                    <a:pt x="1165567" y="39471"/>
                  </a:lnTo>
                  <a:lnTo>
                    <a:pt x="1158773" y="44170"/>
                  </a:lnTo>
                  <a:lnTo>
                    <a:pt x="1154353" y="51358"/>
                  </a:lnTo>
                  <a:lnTo>
                    <a:pt x="1152791" y="60553"/>
                  </a:lnTo>
                  <a:lnTo>
                    <a:pt x="1154379" y="69824"/>
                  </a:lnTo>
                  <a:lnTo>
                    <a:pt x="1158824" y="77089"/>
                  </a:lnTo>
                  <a:lnTo>
                    <a:pt x="1165694" y="81838"/>
                  </a:lnTo>
                  <a:lnTo>
                    <a:pt x="1174508" y="83527"/>
                  </a:lnTo>
                  <a:lnTo>
                    <a:pt x="1182560" y="83527"/>
                  </a:lnTo>
                  <a:lnTo>
                    <a:pt x="1188707" y="79921"/>
                  </a:lnTo>
                  <a:lnTo>
                    <a:pt x="1189863" y="77736"/>
                  </a:lnTo>
                  <a:lnTo>
                    <a:pt x="1192047" y="73583"/>
                  </a:lnTo>
                  <a:lnTo>
                    <a:pt x="1192047" y="90868"/>
                  </a:lnTo>
                  <a:lnTo>
                    <a:pt x="1185278" y="97282"/>
                  </a:lnTo>
                  <a:lnTo>
                    <a:pt x="1174864" y="97282"/>
                  </a:lnTo>
                  <a:lnTo>
                    <a:pt x="1168527" y="97193"/>
                  </a:lnTo>
                  <a:lnTo>
                    <a:pt x="1163561" y="95097"/>
                  </a:lnTo>
                  <a:lnTo>
                    <a:pt x="1158862" y="91224"/>
                  </a:lnTo>
                  <a:lnTo>
                    <a:pt x="1155611" y="96380"/>
                  </a:lnTo>
                  <a:lnTo>
                    <a:pt x="1161376" y="100812"/>
                  </a:lnTo>
                  <a:lnTo>
                    <a:pt x="1167638" y="103251"/>
                  </a:lnTo>
                  <a:lnTo>
                    <a:pt x="1175143" y="103327"/>
                  </a:lnTo>
                  <a:lnTo>
                    <a:pt x="1184986" y="101739"/>
                  </a:lnTo>
                  <a:lnTo>
                    <a:pt x="1192415" y="97282"/>
                  </a:lnTo>
                  <a:lnTo>
                    <a:pt x="1192542" y="97193"/>
                  </a:lnTo>
                  <a:lnTo>
                    <a:pt x="1197394" y="90055"/>
                  </a:lnTo>
                  <a:lnTo>
                    <a:pt x="1199095" y="80632"/>
                  </a:lnTo>
                  <a:lnTo>
                    <a:pt x="1199095" y="73583"/>
                  </a:lnTo>
                  <a:lnTo>
                    <a:pt x="1199095" y="47701"/>
                  </a:lnTo>
                  <a:lnTo>
                    <a:pt x="1199095" y="38011"/>
                  </a:lnTo>
                  <a:close/>
                </a:path>
                <a:path w="1845309" h="108585">
                  <a:moveTo>
                    <a:pt x="1222641" y="18478"/>
                  </a:moveTo>
                  <a:lnTo>
                    <a:pt x="1215580" y="18478"/>
                  </a:lnTo>
                  <a:lnTo>
                    <a:pt x="1215580" y="85610"/>
                  </a:lnTo>
                  <a:lnTo>
                    <a:pt x="1222641" y="85610"/>
                  </a:lnTo>
                  <a:lnTo>
                    <a:pt x="1222641" y="18478"/>
                  </a:lnTo>
                  <a:close/>
                </a:path>
                <a:path w="1845309" h="108585">
                  <a:moveTo>
                    <a:pt x="1281353" y="64427"/>
                  </a:moveTo>
                  <a:lnTo>
                    <a:pt x="1280845" y="58839"/>
                  </a:lnTo>
                  <a:lnTo>
                    <a:pt x="1280350" y="53479"/>
                  </a:lnTo>
                  <a:lnTo>
                    <a:pt x="1276273" y="45059"/>
                  </a:lnTo>
                  <a:lnTo>
                    <a:pt x="1275016" y="44119"/>
                  </a:lnTo>
                  <a:lnTo>
                    <a:pt x="1275016" y="58839"/>
                  </a:lnTo>
                  <a:lnTo>
                    <a:pt x="1242453" y="58839"/>
                  </a:lnTo>
                  <a:lnTo>
                    <a:pt x="1243457" y="49606"/>
                  </a:lnTo>
                  <a:lnTo>
                    <a:pt x="1249972" y="43637"/>
                  </a:lnTo>
                  <a:lnTo>
                    <a:pt x="1268412" y="43637"/>
                  </a:lnTo>
                  <a:lnTo>
                    <a:pt x="1274559" y="49606"/>
                  </a:lnTo>
                  <a:lnTo>
                    <a:pt x="1275016" y="58839"/>
                  </a:lnTo>
                  <a:lnTo>
                    <a:pt x="1275016" y="44119"/>
                  </a:lnTo>
                  <a:lnTo>
                    <a:pt x="1274381" y="43637"/>
                  </a:lnTo>
                  <a:lnTo>
                    <a:pt x="1269174" y="39662"/>
                  </a:lnTo>
                  <a:lnTo>
                    <a:pt x="1259103" y="37757"/>
                  </a:lnTo>
                  <a:lnTo>
                    <a:pt x="1249565" y="39547"/>
                  </a:lnTo>
                  <a:lnTo>
                    <a:pt x="1242098" y="44488"/>
                  </a:lnTo>
                  <a:lnTo>
                    <a:pt x="1237221" y="52070"/>
                  </a:lnTo>
                  <a:lnTo>
                    <a:pt x="1235481" y="61810"/>
                  </a:lnTo>
                  <a:lnTo>
                    <a:pt x="1237221" y="71564"/>
                  </a:lnTo>
                  <a:lnTo>
                    <a:pt x="1242072" y="79184"/>
                  </a:lnTo>
                  <a:lnTo>
                    <a:pt x="1249565" y="84124"/>
                  </a:lnTo>
                  <a:lnTo>
                    <a:pt x="1259179" y="85890"/>
                  </a:lnTo>
                  <a:lnTo>
                    <a:pt x="1267155" y="85890"/>
                  </a:lnTo>
                  <a:lnTo>
                    <a:pt x="1273848" y="82994"/>
                  </a:lnTo>
                  <a:lnTo>
                    <a:pt x="1276565" y="79997"/>
                  </a:lnTo>
                  <a:lnTo>
                    <a:pt x="1278356" y="78016"/>
                  </a:lnTo>
                  <a:lnTo>
                    <a:pt x="1274483" y="73939"/>
                  </a:lnTo>
                  <a:lnTo>
                    <a:pt x="1270762" y="77838"/>
                  </a:lnTo>
                  <a:lnTo>
                    <a:pt x="1265605" y="79997"/>
                  </a:lnTo>
                  <a:lnTo>
                    <a:pt x="1250403" y="79997"/>
                  </a:lnTo>
                  <a:lnTo>
                    <a:pt x="1243634" y="73837"/>
                  </a:lnTo>
                  <a:lnTo>
                    <a:pt x="1242453" y="64427"/>
                  </a:lnTo>
                  <a:lnTo>
                    <a:pt x="1281353" y="64427"/>
                  </a:lnTo>
                  <a:close/>
                </a:path>
                <a:path w="1845309" h="108585">
                  <a:moveTo>
                    <a:pt x="1318069" y="82346"/>
                  </a:moveTo>
                  <a:lnTo>
                    <a:pt x="1316977" y="79375"/>
                  </a:lnTo>
                  <a:lnTo>
                    <a:pt x="1316075" y="76911"/>
                  </a:lnTo>
                  <a:lnTo>
                    <a:pt x="1313459" y="78460"/>
                  </a:lnTo>
                  <a:lnTo>
                    <a:pt x="1310919" y="79273"/>
                  </a:lnTo>
                  <a:lnTo>
                    <a:pt x="1308481" y="79375"/>
                  </a:lnTo>
                  <a:lnTo>
                    <a:pt x="1304404" y="79375"/>
                  </a:lnTo>
                  <a:lnTo>
                    <a:pt x="1302143" y="77012"/>
                  </a:lnTo>
                  <a:lnTo>
                    <a:pt x="1302143" y="44983"/>
                  </a:lnTo>
                  <a:lnTo>
                    <a:pt x="1317256" y="44983"/>
                  </a:lnTo>
                  <a:lnTo>
                    <a:pt x="1317256" y="39471"/>
                  </a:lnTo>
                  <a:lnTo>
                    <a:pt x="1302143" y="39471"/>
                  </a:lnTo>
                  <a:lnTo>
                    <a:pt x="1302143" y="26987"/>
                  </a:lnTo>
                  <a:lnTo>
                    <a:pt x="1295171" y="26987"/>
                  </a:lnTo>
                  <a:lnTo>
                    <a:pt x="1295171" y="39471"/>
                  </a:lnTo>
                  <a:lnTo>
                    <a:pt x="1288300" y="39471"/>
                  </a:lnTo>
                  <a:lnTo>
                    <a:pt x="1288300" y="44983"/>
                  </a:lnTo>
                  <a:lnTo>
                    <a:pt x="1295171" y="44983"/>
                  </a:lnTo>
                  <a:lnTo>
                    <a:pt x="1295171" y="81813"/>
                  </a:lnTo>
                  <a:lnTo>
                    <a:pt x="1300327" y="85966"/>
                  </a:lnTo>
                  <a:lnTo>
                    <a:pt x="1307299" y="85890"/>
                  </a:lnTo>
                  <a:lnTo>
                    <a:pt x="1311097" y="85890"/>
                  </a:lnTo>
                  <a:lnTo>
                    <a:pt x="1314716" y="84607"/>
                  </a:lnTo>
                  <a:lnTo>
                    <a:pt x="1318069" y="82346"/>
                  </a:lnTo>
                  <a:close/>
                </a:path>
                <a:path w="1845309" h="108585">
                  <a:moveTo>
                    <a:pt x="1392339" y="85610"/>
                  </a:moveTo>
                  <a:lnTo>
                    <a:pt x="1392313" y="78193"/>
                  </a:lnTo>
                  <a:lnTo>
                    <a:pt x="1392262" y="63449"/>
                  </a:lnTo>
                  <a:lnTo>
                    <a:pt x="1392148" y="43992"/>
                  </a:lnTo>
                  <a:lnTo>
                    <a:pt x="1391767" y="43637"/>
                  </a:lnTo>
                  <a:lnTo>
                    <a:pt x="1385633" y="37757"/>
                  </a:lnTo>
                  <a:lnTo>
                    <a:pt x="1385354" y="37757"/>
                  </a:lnTo>
                  <a:lnTo>
                    <a:pt x="1385354" y="63449"/>
                  </a:lnTo>
                  <a:lnTo>
                    <a:pt x="1385354" y="69215"/>
                  </a:lnTo>
                  <a:lnTo>
                    <a:pt x="1383563" y="76022"/>
                  </a:lnTo>
                  <a:lnTo>
                    <a:pt x="1377416" y="79997"/>
                  </a:lnTo>
                  <a:lnTo>
                    <a:pt x="1362659" y="79997"/>
                  </a:lnTo>
                  <a:lnTo>
                    <a:pt x="1358404" y="76479"/>
                  </a:lnTo>
                  <a:lnTo>
                    <a:pt x="1358404" y="65887"/>
                  </a:lnTo>
                  <a:lnTo>
                    <a:pt x="1362570" y="63449"/>
                  </a:lnTo>
                  <a:lnTo>
                    <a:pt x="1385354" y="63449"/>
                  </a:lnTo>
                  <a:lnTo>
                    <a:pt x="1385354" y="37757"/>
                  </a:lnTo>
                  <a:lnTo>
                    <a:pt x="1365745" y="37757"/>
                  </a:lnTo>
                  <a:lnTo>
                    <a:pt x="1360589" y="40119"/>
                  </a:lnTo>
                  <a:lnTo>
                    <a:pt x="1354429" y="44170"/>
                  </a:lnTo>
                  <a:lnTo>
                    <a:pt x="1357414" y="49149"/>
                  </a:lnTo>
                  <a:lnTo>
                    <a:pt x="1362379" y="45631"/>
                  </a:lnTo>
                  <a:lnTo>
                    <a:pt x="1367282" y="43637"/>
                  </a:lnTo>
                  <a:lnTo>
                    <a:pt x="1380921" y="43637"/>
                  </a:lnTo>
                  <a:lnTo>
                    <a:pt x="1385277" y="47891"/>
                  </a:lnTo>
                  <a:lnTo>
                    <a:pt x="1385277" y="57835"/>
                  </a:lnTo>
                  <a:lnTo>
                    <a:pt x="1358404" y="57912"/>
                  </a:lnTo>
                  <a:lnTo>
                    <a:pt x="1351788" y="63169"/>
                  </a:lnTo>
                  <a:lnTo>
                    <a:pt x="1351788" y="79629"/>
                  </a:lnTo>
                  <a:lnTo>
                    <a:pt x="1358125" y="85890"/>
                  </a:lnTo>
                  <a:lnTo>
                    <a:pt x="1375587" y="85890"/>
                  </a:lnTo>
                  <a:lnTo>
                    <a:pt x="1381671" y="83350"/>
                  </a:lnTo>
                  <a:lnTo>
                    <a:pt x="1384134" y="79997"/>
                  </a:lnTo>
                  <a:lnTo>
                    <a:pt x="1385455" y="78193"/>
                  </a:lnTo>
                  <a:lnTo>
                    <a:pt x="1385455" y="85610"/>
                  </a:lnTo>
                  <a:lnTo>
                    <a:pt x="1392339" y="85610"/>
                  </a:lnTo>
                  <a:close/>
                </a:path>
                <a:path w="1845309" h="108585">
                  <a:moveTo>
                    <a:pt x="1451698" y="56299"/>
                  </a:moveTo>
                  <a:lnTo>
                    <a:pt x="1433588" y="37757"/>
                  </a:lnTo>
                  <a:lnTo>
                    <a:pt x="1424901" y="37833"/>
                  </a:lnTo>
                  <a:lnTo>
                    <a:pt x="1418488" y="41275"/>
                  </a:lnTo>
                  <a:lnTo>
                    <a:pt x="1415122" y="48526"/>
                  </a:lnTo>
                  <a:lnTo>
                    <a:pt x="1415122" y="38011"/>
                  </a:lnTo>
                  <a:lnTo>
                    <a:pt x="1408074" y="38011"/>
                  </a:lnTo>
                  <a:lnTo>
                    <a:pt x="1408074" y="85610"/>
                  </a:lnTo>
                  <a:lnTo>
                    <a:pt x="1415122" y="85610"/>
                  </a:lnTo>
                  <a:lnTo>
                    <a:pt x="1415122" y="60096"/>
                  </a:lnTo>
                  <a:lnTo>
                    <a:pt x="1415948" y="50863"/>
                  </a:lnTo>
                  <a:lnTo>
                    <a:pt x="1418120" y="48526"/>
                  </a:lnTo>
                  <a:lnTo>
                    <a:pt x="1421739" y="44627"/>
                  </a:lnTo>
                  <a:lnTo>
                    <a:pt x="1431150" y="44526"/>
                  </a:lnTo>
                  <a:lnTo>
                    <a:pt x="1439570" y="44526"/>
                  </a:lnTo>
                  <a:lnTo>
                    <a:pt x="1444612" y="49606"/>
                  </a:lnTo>
                  <a:lnTo>
                    <a:pt x="1444612" y="85610"/>
                  </a:lnTo>
                  <a:lnTo>
                    <a:pt x="1451698" y="85610"/>
                  </a:lnTo>
                  <a:lnTo>
                    <a:pt x="1451698" y="56299"/>
                  </a:lnTo>
                  <a:close/>
                </a:path>
                <a:path w="1845309" h="108585">
                  <a:moveTo>
                    <a:pt x="1511211" y="18478"/>
                  </a:moveTo>
                  <a:lnTo>
                    <a:pt x="1504137" y="18478"/>
                  </a:lnTo>
                  <a:lnTo>
                    <a:pt x="1504137" y="48348"/>
                  </a:lnTo>
                  <a:lnTo>
                    <a:pt x="1504137" y="51396"/>
                  </a:lnTo>
                  <a:lnTo>
                    <a:pt x="1504137" y="72402"/>
                  </a:lnTo>
                  <a:lnTo>
                    <a:pt x="1496999" y="79921"/>
                  </a:lnTo>
                  <a:lnTo>
                    <a:pt x="1476819" y="79921"/>
                  </a:lnTo>
                  <a:lnTo>
                    <a:pt x="1469669" y="72402"/>
                  </a:lnTo>
                  <a:lnTo>
                    <a:pt x="1469669" y="51396"/>
                  </a:lnTo>
                  <a:lnTo>
                    <a:pt x="1476819" y="43815"/>
                  </a:lnTo>
                  <a:lnTo>
                    <a:pt x="1496999" y="43815"/>
                  </a:lnTo>
                  <a:lnTo>
                    <a:pt x="1504137" y="51396"/>
                  </a:lnTo>
                  <a:lnTo>
                    <a:pt x="1504137" y="48348"/>
                  </a:lnTo>
                  <a:lnTo>
                    <a:pt x="1501787" y="43815"/>
                  </a:lnTo>
                  <a:lnTo>
                    <a:pt x="1500619" y="41554"/>
                  </a:lnTo>
                  <a:lnTo>
                    <a:pt x="1494002" y="37655"/>
                  </a:lnTo>
                  <a:lnTo>
                    <a:pt x="1485519" y="37655"/>
                  </a:lnTo>
                  <a:lnTo>
                    <a:pt x="1476248" y="39420"/>
                  </a:lnTo>
                  <a:lnTo>
                    <a:pt x="1469009" y="44373"/>
                  </a:lnTo>
                  <a:lnTo>
                    <a:pt x="1464297" y="51981"/>
                  </a:lnTo>
                  <a:lnTo>
                    <a:pt x="1462620" y="61734"/>
                  </a:lnTo>
                  <a:lnTo>
                    <a:pt x="1464310" y="71513"/>
                  </a:lnTo>
                  <a:lnTo>
                    <a:pt x="1469021" y="79171"/>
                  </a:lnTo>
                  <a:lnTo>
                    <a:pt x="1476286" y="84175"/>
                  </a:lnTo>
                  <a:lnTo>
                    <a:pt x="1485595" y="85966"/>
                  </a:lnTo>
                  <a:lnTo>
                    <a:pt x="1494104" y="85966"/>
                  </a:lnTo>
                  <a:lnTo>
                    <a:pt x="1500619" y="82067"/>
                  </a:lnTo>
                  <a:lnTo>
                    <a:pt x="1501749" y="79921"/>
                  </a:lnTo>
                  <a:lnTo>
                    <a:pt x="1504137" y="75374"/>
                  </a:lnTo>
                  <a:lnTo>
                    <a:pt x="1504137" y="85610"/>
                  </a:lnTo>
                  <a:lnTo>
                    <a:pt x="1511211" y="85610"/>
                  </a:lnTo>
                  <a:lnTo>
                    <a:pt x="1511211" y="75374"/>
                  </a:lnTo>
                  <a:lnTo>
                    <a:pt x="1511211" y="48348"/>
                  </a:lnTo>
                  <a:lnTo>
                    <a:pt x="1511211" y="18478"/>
                  </a:lnTo>
                  <a:close/>
                </a:path>
                <a:path w="1845309" h="108585">
                  <a:moveTo>
                    <a:pt x="1604721" y="61912"/>
                  </a:moveTo>
                  <a:lnTo>
                    <a:pt x="1603044" y="52146"/>
                  </a:lnTo>
                  <a:lnTo>
                    <a:pt x="1598333" y="44513"/>
                  </a:lnTo>
                  <a:lnTo>
                    <a:pt x="1597507" y="43954"/>
                  </a:lnTo>
                  <a:lnTo>
                    <a:pt x="1597507" y="51320"/>
                  </a:lnTo>
                  <a:lnTo>
                    <a:pt x="1597469" y="72224"/>
                  </a:lnTo>
                  <a:lnTo>
                    <a:pt x="1590522" y="79629"/>
                  </a:lnTo>
                  <a:lnTo>
                    <a:pt x="1570520" y="79629"/>
                  </a:lnTo>
                  <a:lnTo>
                    <a:pt x="1566468" y="75374"/>
                  </a:lnTo>
                  <a:lnTo>
                    <a:pt x="1563458" y="72224"/>
                  </a:lnTo>
                  <a:lnTo>
                    <a:pt x="1563458" y="51320"/>
                  </a:lnTo>
                  <a:lnTo>
                    <a:pt x="1566354" y="48247"/>
                  </a:lnTo>
                  <a:lnTo>
                    <a:pt x="1570520" y="43815"/>
                  </a:lnTo>
                  <a:lnTo>
                    <a:pt x="1590522" y="43815"/>
                  </a:lnTo>
                  <a:lnTo>
                    <a:pt x="1597507" y="51320"/>
                  </a:lnTo>
                  <a:lnTo>
                    <a:pt x="1597507" y="43954"/>
                  </a:lnTo>
                  <a:lnTo>
                    <a:pt x="1597317" y="43815"/>
                  </a:lnTo>
                  <a:lnTo>
                    <a:pt x="1591094" y="39535"/>
                  </a:lnTo>
                  <a:lnTo>
                    <a:pt x="1581823" y="37757"/>
                  </a:lnTo>
                  <a:lnTo>
                    <a:pt x="1573517" y="37757"/>
                  </a:lnTo>
                  <a:lnTo>
                    <a:pt x="1567002" y="41630"/>
                  </a:lnTo>
                  <a:lnTo>
                    <a:pt x="1563458" y="48247"/>
                  </a:lnTo>
                  <a:lnTo>
                    <a:pt x="1563458" y="18478"/>
                  </a:lnTo>
                  <a:lnTo>
                    <a:pt x="1556423" y="18478"/>
                  </a:lnTo>
                  <a:lnTo>
                    <a:pt x="1556423" y="85610"/>
                  </a:lnTo>
                  <a:lnTo>
                    <a:pt x="1563458" y="85610"/>
                  </a:lnTo>
                  <a:lnTo>
                    <a:pt x="1563458" y="75374"/>
                  </a:lnTo>
                  <a:lnTo>
                    <a:pt x="1567002" y="81991"/>
                  </a:lnTo>
                  <a:lnTo>
                    <a:pt x="1573517" y="85890"/>
                  </a:lnTo>
                  <a:lnTo>
                    <a:pt x="1582000" y="85890"/>
                  </a:lnTo>
                  <a:lnTo>
                    <a:pt x="1591246" y="84124"/>
                  </a:lnTo>
                  <a:lnTo>
                    <a:pt x="1597774" y="79629"/>
                  </a:lnTo>
                  <a:lnTo>
                    <a:pt x="1598422" y="79197"/>
                  </a:lnTo>
                  <a:lnTo>
                    <a:pt x="1603070" y="71615"/>
                  </a:lnTo>
                  <a:lnTo>
                    <a:pt x="1604721" y="61912"/>
                  </a:lnTo>
                  <a:close/>
                </a:path>
                <a:path w="1845309" h="108585">
                  <a:moveTo>
                    <a:pt x="1658442" y="38011"/>
                  </a:moveTo>
                  <a:lnTo>
                    <a:pt x="1651393" y="38011"/>
                  </a:lnTo>
                  <a:lnTo>
                    <a:pt x="1651393" y="71678"/>
                  </a:lnTo>
                  <a:lnTo>
                    <a:pt x="1645602" y="78917"/>
                  </a:lnTo>
                  <a:lnTo>
                    <a:pt x="1635747" y="79095"/>
                  </a:lnTo>
                  <a:lnTo>
                    <a:pt x="1627517" y="79095"/>
                  </a:lnTo>
                  <a:lnTo>
                    <a:pt x="1622552" y="74015"/>
                  </a:lnTo>
                  <a:lnTo>
                    <a:pt x="1622552" y="38011"/>
                  </a:lnTo>
                  <a:lnTo>
                    <a:pt x="1615490" y="38011"/>
                  </a:lnTo>
                  <a:lnTo>
                    <a:pt x="1615490" y="67322"/>
                  </a:lnTo>
                  <a:lnTo>
                    <a:pt x="1616710" y="75069"/>
                  </a:lnTo>
                  <a:lnTo>
                    <a:pt x="1620227" y="80911"/>
                  </a:lnTo>
                  <a:lnTo>
                    <a:pt x="1625841" y="84607"/>
                  </a:lnTo>
                  <a:lnTo>
                    <a:pt x="1633321" y="85890"/>
                  </a:lnTo>
                  <a:lnTo>
                    <a:pt x="1641906" y="85788"/>
                  </a:lnTo>
                  <a:lnTo>
                    <a:pt x="1648244" y="82245"/>
                  </a:lnTo>
                  <a:lnTo>
                    <a:pt x="1649590" y="79095"/>
                  </a:lnTo>
                  <a:lnTo>
                    <a:pt x="1651393" y="74841"/>
                  </a:lnTo>
                  <a:lnTo>
                    <a:pt x="1651393" y="85610"/>
                  </a:lnTo>
                  <a:lnTo>
                    <a:pt x="1658442" y="85610"/>
                  </a:lnTo>
                  <a:lnTo>
                    <a:pt x="1658442" y="74841"/>
                  </a:lnTo>
                  <a:lnTo>
                    <a:pt x="1658442" y="38011"/>
                  </a:lnTo>
                  <a:close/>
                </a:path>
                <a:path w="1845309" h="108585">
                  <a:moveTo>
                    <a:pt x="1700237" y="82346"/>
                  </a:moveTo>
                  <a:lnTo>
                    <a:pt x="1699145" y="79375"/>
                  </a:lnTo>
                  <a:lnTo>
                    <a:pt x="1698244" y="76911"/>
                  </a:lnTo>
                  <a:lnTo>
                    <a:pt x="1695627" y="78460"/>
                  </a:lnTo>
                  <a:lnTo>
                    <a:pt x="1693087" y="79273"/>
                  </a:lnTo>
                  <a:lnTo>
                    <a:pt x="1690649" y="79375"/>
                  </a:lnTo>
                  <a:lnTo>
                    <a:pt x="1686572" y="79375"/>
                  </a:lnTo>
                  <a:lnTo>
                    <a:pt x="1684312" y="77012"/>
                  </a:lnTo>
                  <a:lnTo>
                    <a:pt x="1684312" y="44983"/>
                  </a:lnTo>
                  <a:lnTo>
                    <a:pt x="1699425" y="44983"/>
                  </a:lnTo>
                  <a:lnTo>
                    <a:pt x="1699425" y="39471"/>
                  </a:lnTo>
                  <a:lnTo>
                    <a:pt x="1684312" y="39471"/>
                  </a:lnTo>
                  <a:lnTo>
                    <a:pt x="1684312" y="26987"/>
                  </a:lnTo>
                  <a:lnTo>
                    <a:pt x="1677339" y="26987"/>
                  </a:lnTo>
                  <a:lnTo>
                    <a:pt x="1677339" y="39471"/>
                  </a:lnTo>
                  <a:lnTo>
                    <a:pt x="1670469" y="39471"/>
                  </a:lnTo>
                  <a:lnTo>
                    <a:pt x="1670469" y="44983"/>
                  </a:lnTo>
                  <a:lnTo>
                    <a:pt x="1677339" y="44983"/>
                  </a:lnTo>
                  <a:lnTo>
                    <a:pt x="1677339" y="81813"/>
                  </a:lnTo>
                  <a:lnTo>
                    <a:pt x="1682496" y="85966"/>
                  </a:lnTo>
                  <a:lnTo>
                    <a:pt x="1689468" y="85890"/>
                  </a:lnTo>
                  <a:lnTo>
                    <a:pt x="1693265" y="85890"/>
                  </a:lnTo>
                  <a:lnTo>
                    <a:pt x="1696885" y="84607"/>
                  </a:lnTo>
                  <a:lnTo>
                    <a:pt x="1700237" y="82346"/>
                  </a:lnTo>
                  <a:close/>
                </a:path>
                <a:path w="1845309" h="108585">
                  <a:moveTo>
                    <a:pt x="1735518" y="82346"/>
                  </a:moveTo>
                  <a:lnTo>
                    <a:pt x="1734426" y="79375"/>
                  </a:lnTo>
                  <a:lnTo>
                    <a:pt x="1733524" y="76911"/>
                  </a:lnTo>
                  <a:lnTo>
                    <a:pt x="1730908" y="78460"/>
                  </a:lnTo>
                  <a:lnTo>
                    <a:pt x="1728368" y="79273"/>
                  </a:lnTo>
                  <a:lnTo>
                    <a:pt x="1725930" y="79375"/>
                  </a:lnTo>
                  <a:lnTo>
                    <a:pt x="1721853" y="79375"/>
                  </a:lnTo>
                  <a:lnTo>
                    <a:pt x="1719605" y="77012"/>
                  </a:lnTo>
                  <a:lnTo>
                    <a:pt x="1719605" y="44983"/>
                  </a:lnTo>
                  <a:lnTo>
                    <a:pt x="1734705" y="44983"/>
                  </a:lnTo>
                  <a:lnTo>
                    <a:pt x="1734705" y="39471"/>
                  </a:lnTo>
                  <a:lnTo>
                    <a:pt x="1719605" y="39471"/>
                  </a:lnTo>
                  <a:lnTo>
                    <a:pt x="1719605" y="26987"/>
                  </a:lnTo>
                  <a:lnTo>
                    <a:pt x="1712620" y="26987"/>
                  </a:lnTo>
                  <a:lnTo>
                    <a:pt x="1712620" y="39471"/>
                  </a:lnTo>
                  <a:lnTo>
                    <a:pt x="1705762" y="39471"/>
                  </a:lnTo>
                  <a:lnTo>
                    <a:pt x="1705762" y="44983"/>
                  </a:lnTo>
                  <a:lnTo>
                    <a:pt x="1712620" y="44983"/>
                  </a:lnTo>
                  <a:lnTo>
                    <a:pt x="1712620" y="81813"/>
                  </a:lnTo>
                  <a:lnTo>
                    <a:pt x="1717776" y="85966"/>
                  </a:lnTo>
                  <a:lnTo>
                    <a:pt x="1724748" y="85890"/>
                  </a:lnTo>
                  <a:lnTo>
                    <a:pt x="1728546" y="85890"/>
                  </a:lnTo>
                  <a:lnTo>
                    <a:pt x="1732165" y="84607"/>
                  </a:lnTo>
                  <a:lnTo>
                    <a:pt x="1735518" y="82346"/>
                  </a:lnTo>
                  <a:close/>
                </a:path>
                <a:path w="1845309" h="108585">
                  <a:moveTo>
                    <a:pt x="1788972" y="61734"/>
                  </a:moveTo>
                  <a:lnTo>
                    <a:pt x="1787182" y="52031"/>
                  </a:lnTo>
                  <a:lnTo>
                    <a:pt x="1782178" y="44450"/>
                  </a:lnTo>
                  <a:lnTo>
                    <a:pt x="1781924" y="44284"/>
                  </a:lnTo>
                  <a:lnTo>
                    <a:pt x="1781924" y="51320"/>
                  </a:lnTo>
                  <a:lnTo>
                    <a:pt x="1781924" y="72478"/>
                  </a:lnTo>
                  <a:lnTo>
                    <a:pt x="1774761" y="79730"/>
                  </a:lnTo>
                  <a:lnTo>
                    <a:pt x="1754784" y="79730"/>
                  </a:lnTo>
                  <a:lnTo>
                    <a:pt x="1747710" y="72478"/>
                  </a:lnTo>
                  <a:lnTo>
                    <a:pt x="1747710" y="51320"/>
                  </a:lnTo>
                  <a:lnTo>
                    <a:pt x="1754784" y="43992"/>
                  </a:lnTo>
                  <a:lnTo>
                    <a:pt x="1774761" y="43992"/>
                  </a:lnTo>
                  <a:lnTo>
                    <a:pt x="1781924" y="51320"/>
                  </a:lnTo>
                  <a:lnTo>
                    <a:pt x="1781924" y="44284"/>
                  </a:lnTo>
                  <a:lnTo>
                    <a:pt x="1781479" y="43992"/>
                  </a:lnTo>
                  <a:lnTo>
                    <a:pt x="1774545" y="39522"/>
                  </a:lnTo>
                  <a:lnTo>
                    <a:pt x="1764817" y="37757"/>
                  </a:lnTo>
                  <a:lnTo>
                    <a:pt x="1755051" y="39522"/>
                  </a:lnTo>
                  <a:lnTo>
                    <a:pt x="1747405" y="44450"/>
                  </a:lnTo>
                  <a:lnTo>
                    <a:pt x="1742440" y="52031"/>
                  </a:lnTo>
                  <a:lnTo>
                    <a:pt x="1740662" y="61734"/>
                  </a:lnTo>
                  <a:lnTo>
                    <a:pt x="1742440" y="71501"/>
                  </a:lnTo>
                  <a:lnTo>
                    <a:pt x="1747405" y="79133"/>
                  </a:lnTo>
                  <a:lnTo>
                    <a:pt x="1755051" y="84112"/>
                  </a:lnTo>
                  <a:lnTo>
                    <a:pt x="1764817" y="85890"/>
                  </a:lnTo>
                  <a:lnTo>
                    <a:pt x="1774545" y="84112"/>
                  </a:lnTo>
                  <a:lnTo>
                    <a:pt x="1781263" y="79730"/>
                  </a:lnTo>
                  <a:lnTo>
                    <a:pt x="1782178" y="79133"/>
                  </a:lnTo>
                  <a:lnTo>
                    <a:pt x="1787182" y="71501"/>
                  </a:lnTo>
                  <a:lnTo>
                    <a:pt x="1788972" y="61734"/>
                  </a:lnTo>
                  <a:close/>
                </a:path>
                <a:path w="1845309" h="108585">
                  <a:moveTo>
                    <a:pt x="1844979" y="56299"/>
                  </a:moveTo>
                  <a:lnTo>
                    <a:pt x="1826869" y="37757"/>
                  </a:lnTo>
                  <a:lnTo>
                    <a:pt x="1818170" y="37833"/>
                  </a:lnTo>
                  <a:lnTo>
                    <a:pt x="1811769" y="41275"/>
                  </a:lnTo>
                  <a:lnTo>
                    <a:pt x="1808416" y="48526"/>
                  </a:lnTo>
                  <a:lnTo>
                    <a:pt x="1808416" y="38011"/>
                  </a:lnTo>
                  <a:lnTo>
                    <a:pt x="1801355" y="38011"/>
                  </a:lnTo>
                  <a:lnTo>
                    <a:pt x="1801355" y="85610"/>
                  </a:lnTo>
                  <a:lnTo>
                    <a:pt x="1808416" y="85610"/>
                  </a:lnTo>
                  <a:lnTo>
                    <a:pt x="1808416" y="60096"/>
                  </a:lnTo>
                  <a:lnTo>
                    <a:pt x="1809229" y="50863"/>
                  </a:lnTo>
                  <a:lnTo>
                    <a:pt x="1811401" y="48526"/>
                  </a:lnTo>
                  <a:lnTo>
                    <a:pt x="1815020" y="44627"/>
                  </a:lnTo>
                  <a:lnTo>
                    <a:pt x="1824431" y="44526"/>
                  </a:lnTo>
                  <a:lnTo>
                    <a:pt x="1832851" y="44526"/>
                  </a:lnTo>
                  <a:lnTo>
                    <a:pt x="1837893" y="49606"/>
                  </a:lnTo>
                  <a:lnTo>
                    <a:pt x="1837893" y="85610"/>
                  </a:lnTo>
                  <a:lnTo>
                    <a:pt x="1844979" y="85610"/>
                  </a:lnTo>
                  <a:lnTo>
                    <a:pt x="1844979" y="56299"/>
                  </a:lnTo>
                  <a:close/>
                </a:path>
              </a:pathLst>
            </a:custGeom>
            <a:solidFill>
              <a:srgbClr val="000000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835065" y="1985378"/>
              <a:ext cx="741184" cy="14564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36395" y="8994585"/>
              <a:ext cx="6099543" cy="5346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866297" y="8962949"/>
            <a:ext cx="603313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165"/>
              </a:lnSpc>
            </a:pPr>
            <a:r>
              <a:rPr dirty="0" sz="3850" spc="-1065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ww</a:t>
            </a:r>
            <a:r>
              <a:rPr dirty="0" sz="3850" spc="-1215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w</a:t>
            </a:r>
            <a:r>
              <a:rPr dirty="0" sz="3850" spc="-75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.bo</a:t>
            </a:r>
            <a:r>
              <a:rPr dirty="0" sz="3850" spc="-645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r</a:t>
            </a:r>
            <a:r>
              <a:rPr dirty="0" sz="3850" spc="-81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dadosmonter</a:t>
            </a:r>
            <a:r>
              <a:rPr dirty="0" sz="3850" spc="-60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r</a:t>
            </a:r>
            <a:r>
              <a:rPr dirty="0" sz="3850" spc="-885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e</a:t>
            </a:r>
            <a:r>
              <a:rPr dirty="0" sz="3850" spc="-101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y</a:t>
            </a:r>
            <a:r>
              <a:rPr dirty="0" sz="3850" spc="-910">
                <a:solidFill>
                  <a:srgbClr val="0969B2"/>
                </a:solidFill>
                <a:latin typeface="Arial Black"/>
                <a:cs typeface="Arial Black"/>
                <a:hlinkClick r:id="rId16"/>
              </a:rPr>
              <a:t>.com.mx</a:t>
            </a:r>
            <a:endParaRPr sz="3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969B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Bordaddos MONTERREY</dc:creator>
  <cp:keywords>playeras, tipo polo, playeras bordadas, uniformes bordados, playeras MAYORK, Microfibra, Dry Fit</cp:keywords>
  <dc:title>PLAYERAS DRY FIT MAYORK.cdr</dc:title>
  <dcterms:created xsi:type="dcterms:W3CDTF">2020-04-16T00:54:24Z</dcterms:created>
  <dcterms:modified xsi:type="dcterms:W3CDTF">2020-04-16T00:54:24Z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2020-04-15T00:00:00Z</vt:filetime>
  </property>
  <property fmtid="{D5CDD505-2E9C-101B-9397-08002B2CF9AE}" pid="3" name="Creator">
    <vt:lpwstr>CorelDRAW X8</vt:lpwstr>
  </property>
  <property fmtid="{D5CDD505-2E9C-101B-9397-08002B2CF9AE}" pid="4" name="LastSaved">
    <vt:filetime>2020-04-16T00:00:00Z</vt:filetime>
  </property>
</Properties>
</file>